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2236" y="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6/6/2025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9843" y="851400"/>
            <a:ext cx="6523355" cy="1503045"/>
          </a:xfrm>
          <a:prstGeom prst="rect">
            <a:avLst/>
          </a:prstGeom>
        </p:spPr>
        <p:txBody>
          <a:bodyPr vert="horz" wrap="square" lIns="0" tIns="12065" rIns="0" bIns="0" rtlCol="0">
            <a:spAutoFit/>
          </a:bodyPr>
          <a:lstStyle/>
          <a:p>
            <a:pPr marR="269240" algn="ctr">
              <a:lnSpc>
                <a:spcPct val="100000"/>
              </a:lnSpc>
              <a:spcBef>
                <a:spcPts val="95"/>
              </a:spcBef>
            </a:pPr>
            <a:r>
              <a:rPr sz="1600" spc="-30" dirty="0">
                <a:latin typeface="MS PGothic"/>
                <a:cs typeface="MS PGothic"/>
              </a:rPr>
              <a:t>未成年のお客様のご旅行参加同意書</a:t>
            </a:r>
            <a:endParaRPr sz="1600" dirty="0">
              <a:latin typeface="MS PGothic"/>
              <a:cs typeface="MS PGothic"/>
            </a:endParaRPr>
          </a:p>
          <a:p>
            <a:pPr marL="12700">
              <a:lnSpc>
                <a:spcPct val="100000"/>
              </a:lnSpc>
              <a:spcBef>
                <a:spcPts val="1614"/>
              </a:spcBef>
            </a:pPr>
            <a:r>
              <a:rPr sz="1100" spc="-20" dirty="0">
                <a:latin typeface="MS PGothic"/>
                <a:cs typeface="MS PGothic"/>
              </a:rPr>
              <a:t>この度は弊社ツアーにご参加いただきまして、誠にありがとうございます。</a:t>
            </a:r>
            <a:endParaRPr sz="1100" dirty="0">
              <a:latin typeface="MS PGothic"/>
              <a:cs typeface="MS PGothic"/>
            </a:endParaRPr>
          </a:p>
          <a:p>
            <a:pPr marL="12700" marR="38100" indent="92710">
              <a:lnSpc>
                <a:spcPct val="102699"/>
              </a:lnSpc>
            </a:pPr>
            <a:r>
              <a:rPr lang="ja-JP" altLang="en-US" sz="1100" spc="-20" dirty="0">
                <a:latin typeface="MS PGothic"/>
                <a:cs typeface="MS PGothic"/>
              </a:rPr>
              <a:t>今回の企画旅行は親権者様が同行せず、未成年者の方のみでご旅行に参加いただく場合は</a:t>
            </a:r>
            <a:r>
              <a:rPr sz="1100" spc="-20" dirty="0">
                <a:latin typeface="MS PGothic"/>
                <a:cs typeface="MS PGothic"/>
              </a:rPr>
              <a:t>、親権者様の同意が必要となります。</a:t>
            </a:r>
            <a:endParaRPr sz="1100" dirty="0">
              <a:latin typeface="MS PGothic"/>
              <a:cs typeface="MS PGothic"/>
            </a:endParaRPr>
          </a:p>
          <a:p>
            <a:pPr marL="12700" marR="5080" indent="92710">
              <a:lnSpc>
                <a:spcPct val="102699"/>
              </a:lnSpc>
            </a:pPr>
            <a:r>
              <a:rPr lang="ja-JP" altLang="en-US" sz="1100" spc="-15" dirty="0">
                <a:latin typeface="MS PGothic"/>
                <a:cs typeface="MS PGothic"/>
              </a:rPr>
              <a:t>つきましては、下記の同意書の内容をご確認いただき、ご記入のうえ、弊社まで必ず</a:t>
            </a:r>
            <a:r>
              <a:rPr lang="ja-JP" altLang="en-US" sz="1100" spc="-25" dirty="0">
                <a:latin typeface="MS PGothic"/>
                <a:cs typeface="MS PGothic"/>
              </a:rPr>
              <a:t>ご提出くださいますようお願い申し上げます。</a:t>
            </a:r>
            <a:endParaRPr lang="ja-JP" altLang="en-US" sz="1100" dirty="0">
              <a:latin typeface="MS PGothic"/>
              <a:cs typeface="MS PGothic"/>
            </a:endParaRPr>
          </a:p>
          <a:p>
            <a:pPr marL="105410">
              <a:lnSpc>
                <a:spcPct val="100000"/>
              </a:lnSpc>
              <a:spcBef>
                <a:spcPts val="35"/>
              </a:spcBef>
            </a:pPr>
            <a:r>
              <a:rPr lang="ja-JP" altLang="en-US" sz="1100" dirty="0">
                <a:latin typeface="MS PGothic"/>
                <a:cs typeface="MS PGothic"/>
              </a:rPr>
              <a:t>ご提出はＦＡＸ・</a:t>
            </a:r>
            <a:r>
              <a:rPr lang="ja-JP" altLang="en-US" sz="1100" spc="-10" dirty="0">
                <a:latin typeface="MS PGothic"/>
                <a:cs typeface="MS PGothic"/>
              </a:rPr>
              <a:t>ｅ</a:t>
            </a:r>
            <a:r>
              <a:rPr lang="ja-JP" altLang="en-US" sz="1100" spc="-25" dirty="0">
                <a:latin typeface="MS PGothic"/>
                <a:cs typeface="MS PGothic"/>
              </a:rPr>
              <a:t>メール・郵送のいずれでも結構です</a:t>
            </a:r>
            <a:r>
              <a:rPr sz="1100" spc="-25" dirty="0">
                <a:latin typeface="MS PGothic"/>
                <a:cs typeface="MS PGothic"/>
              </a:rPr>
              <a:t>。</a:t>
            </a:r>
            <a:endParaRPr sz="1100" dirty="0">
              <a:latin typeface="MS PGothic"/>
              <a:cs typeface="MS PGothic"/>
            </a:endParaRPr>
          </a:p>
        </p:txBody>
      </p:sp>
      <p:sp>
        <p:nvSpPr>
          <p:cNvPr id="3" name="object 3"/>
          <p:cNvSpPr txBox="1"/>
          <p:nvPr/>
        </p:nvSpPr>
        <p:spPr>
          <a:xfrm>
            <a:off x="529843" y="2447029"/>
            <a:ext cx="711835" cy="193675"/>
          </a:xfrm>
          <a:prstGeom prst="rect">
            <a:avLst/>
          </a:prstGeom>
        </p:spPr>
        <p:txBody>
          <a:bodyPr vert="horz" wrap="square" lIns="0" tIns="13335" rIns="0" bIns="0" rtlCol="0">
            <a:spAutoFit/>
          </a:bodyPr>
          <a:lstStyle/>
          <a:p>
            <a:pPr marL="152400" indent="-139700">
              <a:lnSpc>
                <a:spcPct val="100000"/>
              </a:lnSpc>
              <a:spcBef>
                <a:spcPts val="105"/>
              </a:spcBef>
              <a:buSzPct val="90909"/>
              <a:buChar char="◆"/>
              <a:tabLst>
                <a:tab pos="152400" algn="l"/>
              </a:tabLst>
            </a:pPr>
            <a:r>
              <a:rPr sz="1100" spc="-15" dirty="0">
                <a:latin typeface="MS PGothic"/>
                <a:cs typeface="MS PGothic"/>
              </a:rPr>
              <a:t>ご提出先</a:t>
            </a:r>
            <a:endParaRPr sz="1100">
              <a:latin typeface="MS PGothic"/>
              <a:cs typeface="MS PGothic"/>
            </a:endParaRPr>
          </a:p>
        </p:txBody>
      </p:sp>
      <p:sp>
        <p:nvSpPr>
          <p:cNvPr id="4" name="object 4"/>
          <p:cNvSpPr txBox="1"/>
          <p:nvPr/>
        </p:nvSpPr>
        <p:spPr>
          <a:xfrm>
            <a:off x="1415227" y="2447029"/>
            <a:ext cx="3770629" cy="692818"/>
          </a:xfrm>
          <a:prstGeom prst="rect">
            <a:avLst/>
          </a:prstGeom>
        </p:spPr>
        <p:txBody>
          <a:bodyPr vert="horz" wrap="square" lIns="0" tIns="13335" rIns="0" bIns="0" rtlCol="0">
            <a:spAutoFit/>
          </a:bodyPr>
          <a:lstStyle/>
          <a:p>
            <a:pPr marL="12700">
              <a:lnSpc>
                <a:spcPct val="100000"/>
              </a:lnSpc>
              <a:spcBef>
                <a:spcPts val="105"/>
              </a:spcBef>
            </a:pPr>
            <a:r>
              <a:rPr lang="ja-JP" altLang="en-US" sz="1100" spc="-5" dirty="0">
                <a:latin typeface="MS PGothic"/>
                <a:cs typeface="MS PGothic"/>
              </a:rPr>
              <a:t>株式会社空道港</a:t>
            </a:r>
            <a:endParaRPr sz="1100" dirty="0">
              <a:latin typeface="MS PGothic"/>
              <a:cs typeface="MS PGothic"/>
            </a:endParaRPr>
          </a:p>
          <a:p>
            <a:pPr marL="12700" marR="5080">
              <a:lnSpc>
                <a:spcPct val="102699"/>
              </a:lnSpc>
              <a:tabLst>
                <a:tab pos="3326765" algn="l"/>
              </a:tabLst>
            </a:pPr>
            <a:r>
              <a:rPr sz="1100" dirty="0">
                <a:latin typeface="MS PGothic"/>
                <a:cs typeface="MS PGothic"/>
              </a:rPr>
              <a:t>〒</a:t>
            </a:r>
            <a:r>
              <a:rPr lang="en-US" altLang="ja-JP" sz="1100" dirty="0">
                <a:latin typeface="MS PGothic"/>
                <a:cs typeface="MS PGothic"/>
              </a:rPr>
              <a:t>729</a:t>
            </a:r>
            <a:r>
              <a:rPr sz="1100" dirty="0">
                <a:latin typeface="MS PGothic"/>
                <a:cs typeface="MS PGothic"/>
              </a:rPr>
              <a:t>-0</a:t>
            </a:r>
            <a:r>
              <a:rPr lang="en-US" altLang="ja-JP" sz="1100" dirty="0">
                <a:latin typeface="MS PGothic"/>
                <a:cs typeface="MS PGothic"/>
              </a:rPr>
              <a:t>416</a:t>
            </a:r>
            <a:r>
              <a:rPr lang="ja-JP" altLang="en-US" sz="1100" dirty="0">
                <a:latin typeface="MS PGothic"/>
                <a:cs typeface="MS PGothic"/>
              </a:rPr>
              <a:t>広島県三原</a:t>
            </a:r>
            <a:r>
              <a:rPr sz="1100" dirty="0">
                <a:latin typeface="MS PGothic"/>
                <a:cs typeface="MS PGothic"/>
              </a:rPr>
              <a:t>市</a:t>
            </a:r>
            <a:r>
              <a:rPr lang="ja-JP" altLang="en-US" sz="1100" dirty="0">
                <a:latin typeface="MS PGothic"/>
                <a:cs typeface="MS PGothic"/>
              </a:rPr>
              <a:t>本郷</a:t>
            </a:r>
            <a:r>
              <a:rPr sz="1100" dirty="0">
                <a:latin typeface="MS PGothic"/>
                <a:cs typeface="MS PGothic"/>
              </a:rPr>
              <a:t>町</a:t>
            </a:r>
            <a:r>
              <a:rPr lang="ja-JP" altLang="en-US" sz="1100" dirty="0">
                <a:latin typeface="MS PGothic"/>
                <a:cs typeface="MS PGothic"/>
              </a:rPr>
              <a:t>善入寺用倉山</a:t>
            </a:r>
            <a:r>
              <a:rPr lang="en-US" altLang="ja-JP" sz="1100" dirty="0">
                <a:latin typeface="MS PGothic"/>
                <a:cs typeface="MS PGothic"/>
              </a:rPr>
              <a:t>10064</a:t>
            </a:r>
            <a:r>
              <a:rPr lang="ja-JP" altLang="en-US" sz="1100" dirty="0">
                <a:latin typeface="MS PGothic"/>
                <a:cs typeface="MS PGothic"/>
              </a:rPr>
              <a:t>番</a:t>
            </a:r>
            <a:r>
              <a:rPr lang="en-US" altLang="ja-JP" sz="1100" dirty="0">
                <a:latin typeface="MS PGothic"/>
                <a:cs typeface="MS PGothic"/>
              </a:rPr>
              <a:t>196-2</a:t>
            </a:r>
            <a:r>
              <a:rPr sz="1100" spc="-50" dirty="0">
                <a:latin typeface="MS PGothic"/>
                <a:cs typeface="MS PGothic"/>
              </a:rPr>
              <a:t> </a:t>
            </a:r>
            <a:r>
              <a:rPr sz="1100" dirty="0">
                <a:latin typeface="MS PGothic"/>
                <a:cs typeface="MS PGothic"/>
              </a:rPr>
              <a:t>TEL</a:t>
            </a:r>
            <a:r>
              <a:rPr lang="en-US" altLang="ja-JP" sz="1100" dirty="0">
                <a:latin typeface="MS PGothic"/>
                <a:cs typeface="MS PGothic"/>
              </a:rPr>
              <a:t>0848</a:t>
            </a:r>
            <a:r>
              <a:rPr sz="1100" dirty="0">
                <a:latin typeface="MS PGothic"/>
                <a:cs typeface="MS PGothic"/>
              </a:rPr>
              <a:t>-</a:t>
            </a:r>
            <a:r>
              <a:rPr lang="en-US" altLang="ja-JP" sz="1100" dirty="0">
                <a:latin typeface="MS PGothic"/>
                <a:cs typeface="MS PGothic"/>
              </a:rPr>
              <a:t>60</a:t>
            </a:r>
            <a:r>
              <a:rPr sz="1100" dirty="0">
                <a:latin typeface="MS PGothic"/>
                <a:cs typeface="MS PGothic"/>
              </a:rPr>
              <a:t>-</a:t>
            </a:r>
            <a:r>
              <a:rPr lang="en-US" altLang="ja-JP" sz="1100" dirty="0">
                <a:latin typeface="MS PGothic"/>
                <a:cs typeface="MS PGothic"/>
              </a:rPr>
              <a:t>8380</a:t>
            </a:r>
            <a:r>
              <a:rPr sz="1100" spc="-10" dirty="0">
                <a:latin typeface="MS PGothic"/>
                <a:cs typeface="MS PGothic"/>
              </a:rPr>
              <a:t>／FAX</a:t>
            </a:r>
            <a:r>
              <a:rPr lang="en-US" altLang="ja-JP" sz="1100" spc="-10" dirty="0">
                <a:latin typeface="MS PGothic"/>
                <a:cs typeface="MS PGothic"/>
              </a:rPr>
              <a:t>0848</a:t>
            </a:r>
            <a:r>
              <a:rPr sz="1100" spc="-10" dirty="0">
                <a:latin typeface="MS PGothic"/>
                <a:cs typeface="MS PGothic"/>
              </a:rPr>
              <a:t>-</a:t>
            </a:r>
            <a:r>
              <a:rPr lang="en-US" altLang="ja-JP" sz="1100" spc="-10" dirty="0">
                <a:latin typeface="MS PGothic"/>
                <a:cs typeface="MS PGothic"/>
              </a:rPr>
              <a:t>86</a:t>
            </a:r>
            <a:r>
              <a:rPr sz="1100" dirty="0">
                <a:latin typeface="MS PGothic"/>
                <a:cs typeface="MS PGothic"/>
              </a:rPr>
              <a:t>-</a:t>
            </a:r>
            <a:r>
              <a:rPr lang="en-US" altLang="ja-JP" sz="1100" dirty="0">
                <a:latin typeface="MS PGothic"/>
                <a:cs typeface="MS PGothic"/>
              </a:rPr>
              <a:t>8388</a:t>
            </a:r>
            <a:r>
              <a:rPr lang="ja-JP" altLang="en-US" sz="1100" dirty="0">
                <a:latin typeface="MS PGothic"/>
                <a:cs typeface="MS PGothic"/>
              </a:rPr>
              <a:t>　　担当：小島、作田</a:t>
            </a:r>
            <a:br>
              <a:rPr lang="en-US" altLang="ja-JP" sz="1100" dirty="0">
                <a:latin typeface="MS PGothic"/>
                <a:cs typeface="MS PGothic"/>
              </a:rPr>
            </a:br>
            <a:r>
              <a:rPr sz="1100" dirty="0">
                <a:latin typeface="MS PGothic"/>
                <a:cs typeface="MS PGothic"/>
              </a:rPr>
              <a:t>e-</a:t>
            </a:r>
            <a:r>
              <a:rPr sz="1100" spc="-20" dirty="0">
                <a:latin typeface="MS PGothic"/>
                <a:cs typeface="MS PGothic"/>
              </a:rPr>
              <a:t>mail</a:t>
            </a:r>
            <a:r>
              <a:rPr lang="ja-JP" altLang="en-US" sz="1100" spc="-20" dirty="0">
                <a:latin typeface="MS PGothic"/>
                <a:cs typeface="MS PGothic"/>
              </a:rPr>
              <a:t>　</a:t>
            </a:r>
            <a:r>
              <a:rPr lang="en-US" altLang="ja-JP" sz="1100" dirty="0"/>
              <a:t>hiroshima-skyport@sora-michi-minato.jp</a:t>
            </a:r>
            <a:endParaRPr sz="1100" dirty="0">
              <a:latin typeface="MS PGothic"/>
              <a:cs typeface="MS PGothic"/>
            </a:endParaRPr>
          </a:p>
        </p:txBody>
      </p:sp>
      <p:sp>
        <p:nvSpPr>
          <p:cNvPr id="6" name="object 6"/>
          <p:cNvSpPr txBox="1"/>
          <p:nvPr/>
        </p:nvSpPr>
        <p:spPr>
          <a:xfrm>
            <a:off x="529843" y="3753097"/>
            <a:ext cx="6585584" cy="722630"/>
          </a:xfrm>
          <a:prstGeom prst="rect">
            <a:avLst/>
          </a:prstGeom>
        </p:spPr>
        <p:txBody>
          <a:bodyPr vert="horz" wrap="square" lIns="0" tIns="12700" rIns="0" bIns="0" rtlCol="0">
            <a:spAutoFit/>
          </a:bodyPr>
          <a:lstStyle/>
          <a:p>
            <a:pPr marL="13970">
              <a:lnSpc>
                <a:spcPct val="100000"/>
              </a:lnSpc>
              <a:spcBef>
                <a:spcPts val="100"/>
              </a:spcBef>
            </a:pPr>
            <a:r>
              <a:rPr lang="ja-JP" altLang="en-US" sz="1200" spc="30" dirty="0">
                <a:latin typeface="MS PGothic"/>
                <a:cs typeface="MS PGothic"/>
              </a:rPr>
              <a:t>株式会社空道港</a:t>
            </a:r>
            <a:r>
              <a:rPr sz="1200" spc="30" dirty="0">
                <a:latin typeface="MS PGothic"/>
                <a:cs typeface="MS PGothic"/>
              </a:rPr>
              <a:t> 御中</a:t>
            </a:r>
            <a:endParaRPr sz="1200" dirty="0">
              <a:latin typeface="MS PGothic"/>
              <a:cs typeface="MS PGothic"/>
            </a:endParaRPr>
          </a:p>
          <a:p>
            <a:pPr marL="12700">
              <a:lnSpc>
                <a:spcPct val="100000"/>
              </a:lnSpc>
              <a:spcBef>
                <a:spcPts val="1310"/>
              </a:spcBef>
            </a:pPr>
            <a:r>
              <a:rPr sz="1100" spc="-20" dirty="0">
                <a:latin typeface="MS PGothic"/>
                <a:cs typeface="MS PGothic"/>
              </a:rPr>
              <a:t>私は、下記記載の旅行参加者が貴社と旅行契約を締結すること、及び当該旅行の手配に必要な氏名等の</a:t>
            </a:r>
            <a:endParaRPr sz="1100" dirty="0">
              <a:latin typeface="MS PGothic"/>
              <a:cs typeface="MS PGothic"/>
            </a:endParaRPr>
          </a:p>
          <a:p>
            <a:pPr marL="12700">
              <a:lnSpc>
                <a:spcPct val="100000"/>
              </a:lnSpc>
              <a:spcBef>
                <a:spcPts val="95"/>
              </a:spcBef>
            </a:pPr>
            <a:r>
              <a:rPr sz="1100" spc="-20" dirty="0">
                <a:latin typeface="MS PGothic"/>
                <a:cs typeface="MS PGothic"/>
              </a:rPr>
              <a:t>個人情報を貴社に提出且つ利用目的等、また緊急事態発生時の対応方について親権者を代表して同意します。</a:t>
            </a:r>
            <a:endParaRPr sz="1100" dirty="0">
              <a:latin typeface="MS PGothic"/>
              <a:cs typeface="MS PGothic"/>
            </a:endParaRPr>
          </a:p>
        </p:txBody>
      </p:sp>
      <p:sp>
        <p:nvSpPr>
          <p:cNvPr id="7" name="object 7"/>
          <p:cNvSpPr txBox="1"/>
          <p:nvPr/>
        </p:nvSpPr>
        <p:spPr>
          <a:xfrm>
            <a:off x="531368" y="4958582"/>
            <a:ext cx="1083945" cy="208915"/>
          </a:xfrm>
          <a:prstGeom prst="rect">
            <a:avLst/>
          </a:prstGeom>
        </p:spPr>
        <p:txBody>
          <a:bodyPr vert="horz" wrap="square" lIns="0" tIns="12700" rIns="0" bIns="0" rtlCol="0">
            <a:spAutoFit/>
          </a:bodyPr>
          <a:lstStyle/>
          <a:p>
            <a:pPr marL="12700">
              <a:lnSpc>
                <a:spcPct val="100000"/>
              </a:lnSpc>
              <a:spcBef>
                <a:spcPts val="100"/>
              </a:spcBef>
            </a:pPr>
            <a:r>
              <a:rPr sz="1200" spc="-20" dirty="0">
                <a:latin typeface="MS PGothic"/>
                <a:cs typeface="MS PGothic"/>
              </a:rPr>
              <a:t>●お申込内容●</a:t>
            </a:r>
            <a:endParaRPr sz="1200">
              <a:latin typeface="MS PGothic"/>
              <a:cs typeface="MS PGothic"/>
            </a:endParaRPr>
          </a:p>
        </p:txBody>
      </p:sp>
      <p:graphicFrame>
        <p:nvGraphicFramePr>
          <p:cNvPr id="8" name="object 8"/>
          <p:cNvGraphicFramePr>
            <a:graphicFrameLocks noGrp="1"/>
          </p:cNvGraphicFramePr>
          <p:nvPr>
            <p:extLst>
              <p:ext uri="{D42A27DB-BD31-4B8C-83A1-F6EECF244321}">
                <p14:modId xmlns:p14="http://schemas.microsoft.com/office/powerpoint/2010/main" val="913340915"/>
              </p:ext>
            </p:extLst>
          </p:nvPr>
        </p:nvGraphicFramePr>
        <p:xfrm>
          <a:off x="512063" y="5145023"/>
          <a:ext cx="6343012" cy="1376680"/>
        </p:xfrm>
        <a:graphic>
          <a:graphicData uri="http://schemas.openxmlformats.org/drawingml/2006/table">
            <a:tbl>
              <a:tblPr firstRow="1" bandRow="1">
                <a:tableStyleId>{2D5ABB26-0587-4C30-8999-92F81FD0307C}</a:tableStyleId>
              </a:tblPr>
              <a:tblGrid>
                <a:gridCol w="205104">
                  <a:extLst>
                    <a:ext uri="{9D8B030D-6E8A-4147-A177-3AD203B41FA5}">
                      <a16:colId xmlns:a16="http://schemas.microsoft.com/office/drawing/2014/main" val="20000"/>
                    </a:ext>
                  </a:extLst>
                </a:gridCol>
                <a:gridCol w="217170">
                  <a:extLst>
                    <a:ext uri="{9D8B030D-6E8A-4147-A177-3AD203B41FA5}">
                      <a16:colId xmlns:a16="http://schemas.microsoft.com/office/drawing/2014/main" val="20001"/>
                    </a:ext>
                  </a:extLst>
                </a:gridCol>
                <a:gridCol w="275590">
                  <a:extLst>
                    <a:ext uri="{9D8B030D-6E8A-4147-A177-3AD203B41FA5}">
                      <a16:colId xmlns:a16="http://schemas.microsoft.com/office/drawing/2014/main" val="20002"/>
                    </a:ext>
                  </a:extLst>
                </a:gridCol>
                <a:gridCol w="161925">
                  <a:extLst>
                    <a:ext uri="{9D8B030D-6E8A-4147-A177-3AD203B41FA5}">
                      <a16:colId xmlns:a16="http://schemas.microsoft.com/office/drawing/2014/main" val="20003"/>
                    </a:ext>
                  </a:extLst>
                </a:gridCol>
                <a:gridCol w="196850">
                  <a:extLst>
                    <a:ext uri="{9D8B030D-6E8A-4147-A177-3AD203B41FA5}">
                      <a16:colId xmlns:a16="http://schemas.microsoft.com/office/drawing/2014/main" val="20004"/>
                    </a:ext>
                  </a:extLst>
                </a:gridCol>
                <a:gridCol w="250190">
                  <a:extLst>
                    <a:ext uri="{9D8B030D-6E8A-4147-A177-3AD203B41FA5}">
                      <a16:colId xmlns:a16="http://schemas.microsoft.com/office/drawing/2014/main" val="20005"/>
                    </a:ext>
                  </a:extLst>
                </a:gridCol>
                <a:gridCol w="209550">
                  <a:extLst>
                    <a:ext uri="{9D8B030D-6E8A-4147-A177-3AD203B41FA5}">
                      <a16:colId xmlns:a16="http://schemas.microsoft.com/office/drawing/2014/main" val="20006"/>
                    </a:ext>
                  </a:extLst>
                </a:gridCol>
                <a:gridCol w="1398905">
                  <a:extLst>
                    <a:ext uri="{9D8B030D-6E8A-4147-A177-3AD203B41FA5}">
                      <a16:colId xmlns:a16="http://schemas.microsoft.com/office/drawing/2014/main" val="20007"/>
                    </a:ext>
                  </a:extLst>
                </a:gridCol>
                <a:gridCol w="630554">
                  <a:extLst>
                    <a:ext uri="{9D8B030D-6E8A-4147-A177-3AD203B41FA5}">
                      <a16:colId xmlns:a16="http://schemas.microsoft.com/office/drawing/2014/main" val="20008"/>
                    </a:ext>
                  </a:extLst>
                </a:gridCol>
                <a:gridCol w="493395">
                  <a:extLst>
                    <a:ext uri="{9D8B030D-6E8A-4147-A177-3AD203B41FA5}">
                      <a16:colId xmlns:a16="http://schemas.microsoft.com/office/drawing/2014/main" val="20009"/>
                    </a:ext>
                  </a:extLst>
                </a:gridCol>
                <a:gridCol w="468629">
                  <a:extLst>
                    <a:ext uri="{9D8B030D-6E8A-4147-A177-3AD203B41FA5}">
                      <a16:colId xmlns:a16="http://schemas.microsoft.com/office/drawing/2014/main" val="20010"/>
                    </a:ext>
                  </a:extLst>
                </a:gridCol>
                <a:gridCol w="731520">
                  <a:extLst>
                    <a:ext uri="{9D8B030D-6E8A-4147-A177-3AD203B41FA5}">
                      <a16:colId xmlns:a16="http://schemas.microsoft.com/office/drawing/2014/main" val="20011"/>
                    </a:ext>
                  </a:extLst>
                </a:gridCol>
                <a:gridCol w="1103630">
                  <a:extLst>
                    <a:ext uri="{9D8B030D-6E8A-4147-A177-3AD203B41FA5}">
                      <a16:colId xmlns:a16="http://schemas.microsoft.com/office/drawing/2014/main" val="20012"/>
                    </a:ext>
                  </a:extLst>
                </a:gridCol>
              </a:tblGrid>
              <a:tr h="344170">
                <a:tc>
                  <a:txBody>
                    <a:bodyPr/>
                    <a:lstStyle/>
                    <a:p>
                      <a:pPr marR="8890" algn="ctr">
                        <a:lnSpc>
                          <a:spcPct val="100000"/>
                        </a:lnSpc>
                        <a:spcBef>
                          <a:spcPts val="550"/>
                        </a:spcBef>
                      </a:pPr>
                      <a:r>
                        <a:rPr sz="1200" spc="-50" dirty="0">
                          <a:latin typeface="MS PGothic"/>
                          <a:cs typeface="MS PGothic"/>
                        </a:rPr>
                        <a:t>ご</a:t>
                      </a:r>
                      <a:endParaRPr sz="1200">
                        <a:latin typeface="MS PGothic"/>
                        <a:cs typeface="MS PGothic"/>
                      </a:endParaRPr>
                    </a:p>
                  </a:txBody>
                  <a:tcPr marL="0" marR="0" marT="69850" marB="0">
                    <a:lnL w="12700">
                      <a:solidFill>
                        <a:srgbClr val="000000"/>
                      </a:solidFill>
                      <a:prstDash val="solid"/>
                    </a:lnL>
                    <a:lnT w="12700">
                      <a:solidFill>
                        <a:srgbClr val="000000"/>
                      </a:solidFill>
                      <a:prstDash val="solid"/>
                    </a:lnT>
                    <a:lnB w="12700">
                      <a:solidFill>
                        <a:srgbClr val="000000"/>
                      </a:solidFill>
                      <a:prstDash val="solid"/>
                    </a:lnB>
                  </a:tcPr>
                </a:tc>
                <a:tc gridSpan="4">
                  <a:txBody>
                    <a:bodyPr/>
                    <a:lstStyle/>
                    <a:p>
                      <a:pPr marL="26670">
                        <a:lnSpc>
                          <a:spcPct val="100000"/>
                        </a:lnSpc>
                        <a:spcBef>
                          <a:spcPts val="550"/>
                        </a:spcBef>
                      </a:pPr>
                      <a:r>
                        <a:rPr sz="1200" spc="65" dirty="0">
                          <a:latin typeface="MS PGothic"/>
                          <a:cs typeface="MS PGothic"/>
                        </a:rPr>
                        <a:t>旅 行 参 加</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28575" algn="ctr">
                        <a:lnSpc>
                          <a:spcPct val="100000"/>
                        </a:lnSpc>
                        <a:spcBef>
                          <a:spcPts val="550"/>
                        </a:spcBef>
                      </a:pPr>
                      <a:r>
                        <a:rPr sz="1200" spc="-50" dirty="0">
                          <a:latin typeface="MS PGothic"/>
                          <a:cs typeface="MS PGothic"/>
                        </a:rPr>
                        <a:t>者</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11430" algn="ctr">
                        <a:lnSpc>
                          <a:spcPct val="100000"/>
                        </a:lnSpc>
                        <a:spcBef>
                          <a:spcPts val="550"/>
                        </a:spcBef>
                      </a:pPr>
                      <a:r>
                        <a:rPr sz="1200" spc="-50" dirty="0">
                          <a:latin typeface="MS PGothic"/>
                          <a:cs typeface="MS PGothic"/>
                        </a:rPr>
                        <a:t>名</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tc gridSpan="3">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marR="15875" algn="r">
                        <a:lnSpc>
                          <a:spcPct val="100000"/>
                        </a:lnSpc>
                        <a:spcBef>
                          <a:spcPts val="550"/>
                        </a:spcBef>
                      </a:pPr>
                      <a:r>
                        <a:rPr sz="1200" spc="-50" dirty="0">
                          <a:latin typeface="MS PGothic"/>
                          <a:cs typeface="MS PGothic"/>
                        </a:rPr>
                        <a:t>様</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gridSpan="2">
                  <a:txBody>
                    <a:bodyPr/>
                    <a:lstStyle/>
                    <a:p>
                      <a:pPr marL="549275">
                        <a:lnSpc>
                          <a:spcPct val="100000"/>
                        </a:lnSpc>
                        <a:spcBef>
                          <a:spcPts val="550"/>
                        </a:spcBef>
                        <a:tabLst>
                          <a:tab pos="1246505" algn="l"/>
                          <a:tab pos="1496695" algn="l"/>
                        </a:tabLst>
                      </a:pPr>
                      <a:r>
                        <a:rPr sz="1200" dirty="0">
                          <a:latin typeface="MS PGothic"/>
                          <a:cs typeface="MS PGothic"/>
                        </a:rPr>
                        <a:t>年</a:t>
                      </a:r>
                      <a:r>
                        <a:rPr sz="1200" spc="114" dirty="0">
                          <a:latin typeface="MS PGothic"/>
                          <a:cs typeface="MS PGothic"/>
                        </a:rPr>
                        <a:t>齢</a:t>
                      </a:r>
                      <a:r>
                        <a:rPr sz="1200" spc="-50" dirty="0">
                          <a:latin typeface="MS PGothic"/>
                          <a:cs typeface="MS PGothic"/>
                        </a:rPr>
                        <a:t>（</a:t>
                      </a:r>
                      <a:r>
                        <a:rPr sz="1200" dirty="0">
                          <a:latin typeface="MS PGothic"/>
                          <a:cs typeface="MS PGothic"/>
                        </a:rPr>
                        <a:t>	</a:t>
                      </a:r>
                      <a:r>
                        <a:rPr sz="1200" spc="-50" dirty="0">
                          <a:latin typeface="MS PGothic"/>
                          <a:cs typeface="MS PGothic"/>
                        </a:rPr>
                        <a:t>）</a:t>
                      </a:r>
                      <a:r>
                        <a:rPr sz="1200" dirty="0">
                          <a:latin typeface="MS PGothic"/>
                          <a:cs typeface="MS PGothic"/>
                        </a:rPr>
                        <a:t>	</a:t>
                      </a:r>
                      <a:r>
                        <a:rPr sz="1200" spc="-50" dirty="0">
                          <a:latin typeface="MS PGothic"/>
                          <a:cs typeface="MS PGothic"/>
                        </a:rPr>
                        <a:t>歳</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344170">
                <a:tc>
                  <a:txBody>
                    <a:bodyPr/>
                    <a:lstStyle/>
                    <a:p>
                      <a:pPr marL="25400" marR="19050">
                        <a:lnSpc>
                          <a:spcPts val="1320"/>
                        </a:lnSpc>
                      </a:pPr>
                      <a:r>
                        <a:rPr sz="1200" spc="-50" dirty="0">
                          <a:latin typeface="MS PGothic"/>
                          <a:cs typeface="MS PGothic"/>
                        </a:rPr>
                        <a:t>ご住</a:t>
                      </a:r>
                      <a:endParaRPr sz="1200">
                        <a:latin typeface="MS PGothic"/>
                        <a:cs typeface="MS PGothic"/>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gridSpan="2">
                  <a:txBody>
                    <a:bodyPr/>
                    <a:lstStyle/>
                    <a:p>
                      <a:pPr marL="70485">
                        <a:lnSpc>
                          <a:spcPts val="1270"/>
                        </a:lnSpc>
                      </a:pPr>
                      <a:r>
                        <a:rPr sz="1200" spc="25" dirty="0">
                          <a:latin typeface="MS PGothic"/>
                          <a:cs typeface="MS PGothic"/>
                        </a:rPr>
                        <a:t>旅  行</a:t>
                      </a:r>
                      <a:endParaRPr sz="1200">
                        <a:latin typeface="MS PGothic"/>
                        <a:cs typeface="MS PGothic"/>
                      </a:endParaRPr>
                    </a:p>
                    <a:p>
                      <a:pPr marL="99695">
                        <a:lnSpc>
                          <a:spcPts val="1340"/>
                        </a:lnSpc>
                      </a:pPr>
                      <a:r>
                        <a:rPr sz="1200" spc="45" dirty="0">
                          <a:latin typeface="MS PGothic"/>
                          <a:cs typeface="MS PGothic"/>
                        </a:rPr>
                        <a:t>所  ・</a:t>
                      </a:r>
                      <a:endParaRPr sz="1200">
                        <a:latin typeface="MS PGothic"/>
                        <a:cs typeface="MS PGothic"/>
                      </a:endParaRPr>
                    </a:p>
                  </a:txBody>
                  <a:tcPr marL="0" marR="0" marT="0" marB="0">
                    <a:lnT w="12700">
                      <a:solidFill>
                        <a:srgbClr val="000000"/>
                      </a:solidFill>
                      <a:prstDash val="solid"/>
                    </a:lnT>
                    <a:lnB w="12700">
                      <a:solidFill>
                        <a:srgbClr val="000000"/>
                      </a:solidFill>
                      <a:prstDash val="solid"/>
                    </a:lnB>
                  </a:tcPr>
                </a:tc>
                <a:tc hMerge="1">
                  <a:txBody>
                    <a:bodyPr/>
                    <a:lstStyle/>
                    <a:p>
                      <a:endParaRPr/>
                    </a:p>
                  </a:txBody>
                  <a:tcPr marL="0" marR="0" marT="0" marB="0"/>
                </a:tc>
                <a:tc gridSpan="2">
                  <a:txBody>
                    <a:bodyPr/>
                    <a:lstStyle/>
                    <a:p>
                      <a:pPr marL="86360" marR="87630" indent="24130">
                        <a:lnSpc>
                          <a:spcPts val="1320"/>
                        </a:lnSpc>
                      </a:pPr>
                      <a:r>
                        <a:rPr sz="1200" spc="-50" dirty="0">
                          <a:latin typeface="MS PGothic"/>
                          <a:cs typeface="MS PGothic"/>
                        </a:rPr>
                        <a:t>参連</a:t>
                      </a:r>
                      <a:endParaRPr sz="1200">
                        <a:latin typeface="MS PGothic"/>
                        <a:cs typeface="MS PGothic"/>
                      </a:endParaRPr>
                    </a:p>
                  </a:txBody>
                  <a:tcPr marL="0" marR="0" marT="0" marB="0">
                    <a:lnT w="12700">
                      <a:solidFill>
                        <a:srgbClr val="000000"/>
                      </a:solidFill>
                      <a:prstDash val="solid"/>
                    </a:lnT>
                    <a:lnB w="12700">
                      <a:solidFill>
                        <a:srgbClr val="000000"/>
                      </a:solidFill>
                      <a:prstDash val="solid"/>
                    </a:lnB>
                  </a:tcPr>
                </a:tc>
                <a:tc hMerge="1">
                  <a:txBody>
                    <a:bodyPr/>
                    <a:lstStyle/>
                    <a:p>
                      <a:endParaRPr/>
                    </a:p>
                  </a:txBody>
                  <a:tcPr marL="0" marR="0" marT="0" marB="0"/>
                </a:tc>
                <a:tc>
                  <a:txBody>
                    <a:bodyPr/>
                    <a:lstStyle/>
                    <a:p>
                      <a:pPr marL="6350" marR="70485" indent="12065">
                        <a:lnSpc>
                          <a:spcPts val="1320"/>
                        </a:lnSpc>
                      </a:pPr>
                      <a:r>
                        <a:rPr sz="1200" spc="-50" dirty="0">
                          <a:latin typeface="MS PGothic"/>
                          <a:cs typeface="MS PGothic"/>
                        </a:rPr>
                        <a:t>加絡</a:t>
                      </a:r>
                      <a:endParaRPr sz="1200">
                        <a:latin typeface="MS PGothic"/>
                        <a:cs typeface="MS PGothic"/>
                      </a:endParaRPr>
                    </a:p>
                  </a:txBody>
                  <a:tcPr marL="0" marR="0" marT="0" marB="0">
                    <a:lnT w="12700">
                      <a:solidFill>
                        <a:srgbClr val="000000"/>
                      </a:solidFill>
                      <a:prstDash val="solid"/>
                    </a:lnT>
                    <a:lnB w="12700">
                      <a:solidFill>
                        <a:srgbClr val="000000"/>
                      </a:solidFill>
                      <a:prstDash val="solid"/>
                    </a:lnB>
                  </a:tcPr>
                </a:tc>
                <a:tc>
                  <a:txBody>
                    <a:bodyPr/>
                    <a:lstStyle/>
                    <a:p>
                      <a:pPr marL="34290" marR="14604">
                        <a:lnSpc>
                          <a:spcPts val="1320"/>
                        </a:lnSpc>
                      </a:pPr>
                      <a:r>
                        <a:rPr sz="1200" spc="-50" dirty="0">
                          <a:latin typeface="MS PGothic"/>
                          <a:cs typeface="MS PGothic"/>
                        </a:rPr>
                        <a:t>者先</a:t>
                      </a:r>
                      <a:endParaRPr sz="1200">
                        <a:latin typeface="MS PGothic"/>
                        <a:cs typeface="MS PGothic"/>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0">
                        <a:lnSpc>
                          <a:spcPts val="1345"/>
                        </a:lnSpc>
                      </a:pPr>
                      <a:r>
                        <a:rPr sz="1200" spc="-50" dirty="0">
                          <a:latin typeface="MS PGothic"/>
                          <a:cs typeface="MS PGothic"/>
                        </a:rPr>
                        <a:t>〒</a:t>
                      </a:r>
                      <a:endParaRPr sz="1200">
                        <a:latin typeface="MS PGothic"/>
                        <a:cs typeface="MS PGothic"/>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marR="29209" algn="r">
                        <a:lnSpc>
                          <a:spcPts val="1315"/>
                        </a:lnSpc>
                        <a:spcBef>
                          <a:spcPts val="1295"/>
                        </a:spcBef>
                      </a:pPr>
                      <a:r>
                        <a:rPr sz="1200" spc="120" dirty="0">
                          <a:latin typeface="MS PGothic"/>
                          <a:cs typeface="MS PGothic"/>
                        </a:rPr>
                        <a:t>電 話</a:t>
                      </a:r>
                      <a:endParaRPr sz="1200">
                        <a:latin typeface="MS PGothic"/>
                        <a:cs typeface="MS PGothic"/>
                      </a:endParaRPr>
                    </a:p>
                  </a:txBody>
                  <a:tcPr marL="0" marR="0" marT="164465" marB="0">
                    <a:lnT w="12700">
                      <a:solidFill>
                        <a:srgbClr val="000000"/>
                      </a:solidFill>
                      <a:prstDash val="solid"/>
                    </a:lnT>
                    <a:lnB w="12700">
                      <a:solidFill>
                        <a:srgbClr val="000000"/>
                      </a:solidFill>
                      <a:prstDash val="solid"/>
                    </a:lnB>
                  </a:tcPr>
                </a:tc>
                <a:tc>
                  <a:txBody>
                    <a:bodyPr/>
                    <a:lstStyle/>
                    <a:p>
                      <a:pPr marR="109855" algn="r">
                        <a:lnSpc>
                          <a:spcPts val="1315"/>
                        </a:lnSpc>
                        <a:spcBef>
                          <a:spcPts val="1295"/>
                        </a:spcBef>
                      </a:pPr>
                      <a:r>
                        <a:rPr sz="1200" spc="-50" dirty="0">
                          <a:latin typeface="MS PGothic"/>
                          <a:cs typeface="MS PGothic"/>
                        </a:rPr>
                        <a:t>-</a:t>
                      </a:r>
                      <a:endParaRPr sz="1200">
                        <a:latin typeface="MS PGothic"/>
                        <a:cs typeface="MS PGothic"/>
                      </a:endParaRPr>
                    </a:p>
                  </a:txBody>
                  <a:tcPr marL="0" marR="0" marT="164465" marB="0">
                    <a:lnT w="12700">
                      <a:solidFill>
                        <a:srgbClr val="000000"/>
                      </a:solidFill>
                      <a:prstDash val="solid"/>
                    </a:lnT>
                    <a:lnB w="12700">
                      <a:solidFill>
                        <a:srgbClr val="000000"/>
                      </a:solidFill>
                      <a:prstDash val="solid"/>
                    </a:lnB>
                  </a:tcPr>
                </a:tc>
                <a:tc>
                  <a:txBody>
                    <a:bodyPr/>
                    <a:lstStyle/>
                    <a:p>
                      <a:pPr marR="365125" algn="ctr">
                        <a:lnSpc>
                          <a:spcPts val="1315"/>
                        </a:lnSpc>
                        <a:spcBef>
                          <a:spcPts val="1295"/>
                        </a:spcBef>
                      </a:pPr>
                      <a:r>
                        <a:rPr sz="1200" spc="-50" dirty="0">
                          <a:latin typeface="MS PGothic"/>
                          <a:cs typeface="MS PGothic"/>
                        </a:rPr>
                        <a:t>-</a:t>
                      </a:r>
                      <a:endParaRPr sz="1200">
                        <a:latin typeface="MS PGothic"/>
                        <a:cs typeface="MS PGothic"/>
                      </a:endParaRPr>
                    </a:p>
                  </a:txBody>
                  <a:tcPr marL="0" marR="0" marT="164465" marB="0">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44170">
                <a:tc>
                  <a:txBody>
                    <a:bodyPr/>
                    <a:lstStyle/>
                    <a:p>
                      <a:pPr marR="8890" algn="ctr">
                        <a:lnSpc>
                          <a:spcPct val="100000"/>
                        </a:lnSpc>
                        <a:spcBef>
                          <a:spcPts val="550"/>
                        </a:spcBef>
                      </a:pPr>
                      <a:r>
                        <a:rPr sz="1200" spc="-50" dirty="0">
                          <a:latin typeface="MS PGothic"/>
                          <a:cs typeface="MS PGothic"/>
                        </a:rPr>
                        <a:t>ご</a:t>
                      </a:r>
                      <a:endParaRPr sz="1200">
                        <a:latin typeface="MS PGothic"/>
                        <a:cs typeface="MS PGothic"/>
                      </a:endParaRPr>
                    </a:p>
                  </a:txBody>
                  <a:tcPr marL="0" marR="0" marT="69850" marB="0">
                    <a:lnL w="12700">
                      <a:solidFill>
                        <a:srgbClr val="000000"/>
                      </a:solidFill>
                      <a:prstDash val="solid"/>
                    </a:lnL>
                    <a:lnT w="12700">
                      <a:solidFill>
                        <a:srgbClr val="000000"/>
                      </a:solidFill>
                      <a:prstDash val="solid"/>
                    </a:lnT>
                    <a:lnB w="12700">
                      <a:solidFill>
                        <a:srgbClr val="000000"/>
                      </a:solidFill>
                      <a:prstDash val="solid"/>
                    </a:lnB>
                  </a:tcPr>
                </a:tc>
                <a:tc>
                  <a:txBody>
                    <a:bodyPr/>
                    <a:lstStyle/>
                    <a:p>
                      <a:pPr marL="34290">
                        <a:lnSpc>
                          <a:spcPct val="100000"/>
                        </a:lnSpc>
                        <a:spcBef>
                          <a:spcPts val="550"/>
                        </a:spcBef>
                      </a:pPr>
                      <a:r>
                        <a:rPr sz="1200" spc="-50" dirty="0">
                          <a:latin typeface="MS PGothic"/>
                          <a:cs typeface="MS PGothic"/>
                        </a:rPr>
                        <a:t>参</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46990">
                        <a:lnSpc>
                          <a:spcPct val="100000"/>
                        </a:lnSpc>
                        <a:spcBef>
                          <a:spcPts val="550"/>
                        </a:spcBef>
                      </a:pPr>
                      <a:r>
                        <a:rPr sz="1200" spc="-50" dirty="0">
                          <a:latin typeface="MS PGothic"/>
                          <a:cs typeface="MS PGothic"/>
                        </a:rPr>
                        <a:t>加</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2540">
                        <a:lnSpc>
                          <a:spcPct val="100000"/>
                        </a:lnSpc>
                        <a:spcBef>
                          <a:spcPts val="550"/>
                        </a:spcBef>
                      </a:pPr>
                      <a:r>
                        <a:rPr sz="1200" spc="-50" dirty="0">
                          <a:latin typeface="MS PGothic"/>
                          <a:cs typeface="MS PGothic"/>
                        </a:rPr>
                        <a:t>コ</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40005">
                        <a:lnSpc>
                          <a:spcPct val="100000"/>
                        </a:lnSpc>
                        <a:spcBef>
                          <a:spcPts val="550"/>
                        </a:spcBef>
                      </a:pPr>
                      <a:r>
                        <a:rPr sz="1200" spc="-50" dirty="0">
                          <a:latin typeface="MS PGothic"/>
                          <a:cs typeface="MS PGothic"/>
                        </a:rPr>
                        <a:t>ー</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26034" algn="ctr">
                        <a:lnSpc>
                          <a:spcPct val="100000"/>
                        </a:lnSpc>
                        <a:spcBef>
                          <a:spcPts val="550"/>
                        </a:spcBef>
                      </a:pPr>
                      <a:r>
                        <a:rPr sz="1200" spc="-50" dirty="0">
                          <a:latin typeface="MS PGothic"/>
                          <a:cs typeface="MS PGothic"/>
                        </a:rPr>
                        <a:t>ス</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11430" algn="ctr">
                        <a:lnSpc>
                          <a:spcPct val="100000"/>
                        </a:lnSpc>
                        <a:spcBef>
                          <a:spcPts val="550"/>
                        </a:spcBef>
                      </a:pPr>
                      <a:r>
                        <a:rPr sz="1200" spc="-50" dirty="0">
                          <a:latin typeface="MS PGothic"/>
                          <a:cs typeface="MS PGothic"/>
                        </a:rPr>
                        <a:t>名</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tc gridSpan="6">
                  <a:txBody>
                    <a:bodyPr/>
                    <a:lstStyle/>
                    <a:p>
                      <a:pPr marL="10160" marR="0" lvl="0" indent="0" algn="ctr" defTabSz="914400" eaLnBrk="1" fontAlgn="auto" latinLnBrk="0" hangingPunct="1">
                        <a:lnSpc>
                          <a:spcPct val="100000"/>
                        </a:lnSpc>
                        <a:spcBef>
                          <a:spcPts val="550"/>
                        </a:spcBef>
                        <a:spcAft>
                          <a:spcPts val="0"/>
                        </a:spcAft>
                        <a:buClrTx/>
                        <a:buSzTx/>
                        <a:buFontTx/>
                        <a:buNone/>
                        <a:tabLst/>
                        <a:defRPr/>
                      </a:pPr>
                      <a:r>
                        <a:rPr lang="ja-JP" altLang="en-US" sz="1200" b="1" i="0" dirty="0">
                          <a:solidFill>
                            <a:schemeClr val="tx1"/>
                          </a:solidFill>
                          <a:effectLst/>
                          <a:latin typeface="+mn-lt"/>
                          <a:ea typeface="+mn-ea"/>
                          <a:cs typeface="+mn-cs"/>
                        </a:rPr>
                        <a:t>滑走路を歩こう！広島空港ナイト滑走路ウォーク</a:t>
                      </a:r>
                      <a:r>
                        <a:rPr lang="en-US" altLang="ja-JP" sz="1200" b="1" i="0" dirty="0">
                          <a:solidFill>
                            <a:schemeClr val="tx1"/>
                          </a:solidFill>
                          <a:effectLst/>
                          <a:latin typeface="+mn-lt"/>
                          <a:ea typeface="+mn-ea"/>
                          <a:cs typeface="+mn-cs"/>
                        </a:rPr>
                        <a:t>2025</a:t>
                      </a:r>
                      <a:r>
                        <a:rPr lang="ja-JP" altLang="en-US" sz="1200" b="1" i="0" dirty="0">
                          <a:solidFill>
                            <a:schemeClr val="tx1"/>
                          </a:solidFill>
                          <a:effectLst/>
                          <a:latin typeface="+mn-lt"/>
                          <a:ea typeface="+mn-ea"/>
                          <a:cs typeface="+mn-cs"/>
                        </a:rPr>
                        <a:t>夏</a:t>
                      </a:r>
                    </a:p>
                  </a:txBody>
                  <a:tcPr marL="0" marR="0" marT="698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344170">
                <a:tc>
                  <a:txBody>
                    <a:bodyPr/>
                    <a:lstStyle/>
                    <a:p>
                      <a:pPr marR="8890" algn="ctr">
                        <a:lnSpc>
                          <a:spcPct val="100000"/>
                        </a:lnSpc>
                        <a:spcBef>
                          <a:spcPts val="550"/>
                        </a:spcBef>
                      </a:pPr>
                      <a:r>
                        <a:rPr sz="1200" spc="-50" dirty="0">
                          <a:latin typeface="MS PGothic"/>
                          <a:cs typeface="MS PGothic"/>
                        </a:rPr>
                        <a:t>ご</a:t>
                      </a:r>
                      <a:endParaRPr sz="1200">
                        <a:latin typeface="MS PGothic"/>
                        <a:cs typeface="MS PGothic"/>
                      </a:endParaRPr>
                    </a:p>
                  </a:txBody>
                  <a:tcPr marL="0" marR="0" marT="69850" marB="0">
                    <a:lnL w="12700">
                      <a:solidFill>
                        <a:srgbClr val="000000"/>
                      </a:solidFill>
                      <a:prstDash val="solid"/>
                    </a:lnL>
                    <a:lnT w="12700">
                      <a:solidFill>
                        <a:srgbClr val="000000"/>
                      </a:solidFill>
                      <a:prstDash val="solid"/>
                    </a:lnT>
                    <a:lnB w="12700">
                      <a:solidFill>
                        <a:srgbClr val="000000"/>
                      </a:solidFill>
                      <a:prstDash val="solid"/>
                    </a:lnB>
                  </a:tcPr>
                </a:tc>
                <a:tc gridSpan="2">
                  <a:txBody>
                    <a:bodyPr/>
                    <a:lstStyle/>
                    <a:p>
                      <a:pPr marL="247650">
                        <a:lnSpc>
                          <a:spcPct val="100000"/>
                        </a:lnSpc>
                        <a:spcBef>
                          <a:spcPts val="550"/>
                        </a:spcBef>
                      </a:pPr>
                      <a:r>
                        <a:rPr sz="1200" spc="-50" dirty="0">
                          <a:latin typeface="MS PGothic"/>
                          <a:cs typeface="MS PGothic"/>
                        </a:rPr>
                        <a:t>出</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hMerge="1">
                  <a:txBody>
                    <a:bodyPr/>
                    <a:lstStyle/>
                    <a:p>
                      <a:endParaRPr/>
                    </a:p>
                  </a:txBody>
                  <a:tcPr marL="0" marR="0" marT="0" marB="0"/>
                </a:tc>
                <a:tc gridSpan="2">
                  <a:txBody>
                    <a:bodyPr/>
                    <a:lstStyle/>
                    <a:p>
                      <a:pPr marL="199390">
                        <a:lnSpc>
                          <a:spcPct val="100000"/>
                        </a:lnSpc>
                        <a:spcBef>
                          <a:spcPts val="550"/>
                        </a:spcBef>
                      </a:pPr>
                      <a:r>
                        <a:rPr sz="1200" spc="-50" dirty="0">
                          <a:latin typeface="MS PGothic"/>
                          <a:cs typeface="MS PGothic"/>
                        </a:rPr>
                        <a:t>発</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hMerge="1">
                  <a:txBody>
                    <a:bodyPr/>
                    <a:lstStyle/>
                    <a:p>
                      <a:endParaRPr/>
                    </a:p>
                  </a:txBody>
                  <a:tcPr marL="0" marR="0" marT="0" marB="0"/>
                </a:tc>
                <a:tc gridSpan="2">
                  <a:txBody>
                    <a:bodyPr/>
                    <a:lstStyle/>
                    <a:p>
                      <a:pPr marL="283845">
                        <a:lnSpc>
                          <a:spcPct val="100000"/>
                        </a:lnSpc>
                        <a:spcBef>
                          <a:spcPts val="550"/>
                        </a:spcBef>
                      </a:pPr>
                      <a:r>
                        <a:rPr sz="1200" spc="-50" dirty="0">
                          <a:latin typeface="MS PGothic"/>
                          <a:cs typeface="MS PGothic"/>
                        </a:rPr>
                        <a:t>日</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a:txBody>
                    <a:bodyPr/>
                    <a:lstStyle/>
                    <a:p>
                      <a:pPr marL="778510">
                        <a:lnSpc>
                          <a:spcPct val="100000"/>
                        </a:lnSpc>
                        <a:spcBef>
                          <a:spcPts val="550"/>
                        </a:spcBef>
                      </a:pPr>
                      <a:r>
                        <a:rPr sz="1200" dirty="0">
                          <a:latin typeface="MS PGothic"/>
                          <a:cs typeface="MS PGothic"/>
                        </a:rPr>
                        <a:t>202</a:t>
                      </a:r>
                      <a:r>
                        <a:rPr lang="en-US" altLang="ja-JP" sz="1200" dirty="0">
                          <a:latin typeface="MS PGothic"/>
                          <a:cs typeface="MS PGothic"/>
                        </a:rPr>
                        <a:t>5</a:t>
                      </a:r>
                      <a:r>
                        <a:rPr sz="1200" spc="-50" dirty="0">
                          <a:latin typeface="MS PGothic"/>
                          <a:cs typeface="MS PGothic"/>
                        </a:rPr>
                        <a:t>年</a:t>
                      </a:r>
                      <a:endParaRPr sz="1200" dirty="0">
                        <a:latin typeface="MS PGothic"/>
                        <a:cs typeface="MS PGothic"/>
                      </a:endParaRPr>
                    </a:p>
                  </a:txBody>
                  <a:tcPr marL="0" marR="0" marT="69850" marB="0">
                    <a:lnL w="12700">
                      <a:solidFill>
                        <a:srgbClr val="000000"/>
                      </a:solidFill>
                      <a:prstDash val="solid"/>
                    </a:lnL>
                    <a:lnT w="12700">
                      <a:solidFill>
                        <a:srgbClr val="000000"/>
                      </a:solidFill>
                      <a:prstDash val="solid"/>
                    </a:lnT>
                    <a:lnB w="12700">
                      <a:solidFill>
                        <a:srgbClr val="000000"/>
                      </a:solidFill>
                      <a:prstDash val="solid"/>
                    </a:lnB>
                  </a:tcPr>
                </a:tc>
                <a:tc>
                  <a:txBody>
                    <a:bodyPr/>
                    <a:lstStyle/>
                    <a:p>
                      <a:pPr marL="162560">
                        <a:lnSpc>
                          <a:spcPct val="100000"/>
                        </a:lnSpc>
                        <a:spcBef>
                          <a:spcPts val="550"/>
                        </a:spcBef>
                      </a:pPr>
                      <a:r>
                        <a:rPr lang="en-US" altLang="ja-JP" sz="1200" spc="-50" dirty="0">
                          <a:latin typeface="MS PGothic"/>
                          <a:cs typeface="MS PGothic"/>
                        </a:rPr>
                        <a:t>7</a:t>
                      </a:r>
                      <a:r>
                        <a:rPr sz="1200" spc="-50" dirty="0">
                          <a:latin typeface="MS PGothic"/>
                          <a:cs typeface="MS PGothic"/>
                        </a:rPr>
                        <a:t>月</a:t>
                      </a:r>
                      <a:endParaRPr sz="1200" dirty="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162560">
                        <a:lnSpc>
                          <a:spcPct val="100000"/>
                        </a:lnSpc>
                        <a:spcBef>
                          <a:spcPts val="550"/>
                        </a:spcBef>
                      </a:pPr>
                      <a:r>
                        <a:rPr sz="1200" dirty="0">
                          <a:latin typeface="MS PGothic"/>
                          <a:cs typeface="MS PGothic"/>
                        </a:rPr>
                        <a:t>1</a:t>
                      </a:r>
                      <a:r>
                        <a:rPr lang="en-US" altLang="ja-JP" sz="1200" dirty="0">
                          <a:latin typeface="MS PGothic"/>
                          <a:cs typeface="MS PGothic"/>
                        </a:rPr>
                        <a:t>9</a:t>
                      </a:r>
                      <a:r>
                        <a:rPr sz="1200" spc="-50" dirty="0">
                          <a:latin typeface="MS PGothic"/>
                          <a:cs typeface="MS PGothic"/>
                        </a:rPr>
                        <a:t>日</a:t>
                      </a:r>
                      <a:endParaRPr sz="1200" dirty="0">
                        <a:latin typeface="MS PGothic"/>
                        <a:cs typeface="MS PGothic"/>
                      </a:endParaRPr>
                    </a:p>
                  </a:txBody>
                  <a:tcPr marL="0" marR="0" marT="69850" marB="0">
                    <a:lnT w="12700">
                      <a:solidFill>
                        <a:srgbClr val="000000"/>
                      </a:solidFill>
                      <a:prstDash val="solid"/>
                    </a:lnT>
                    <a:lnB w="12700">
                      <a:solidFill>
                        <a:srgbClr val="000000"/>
                      </a:solidFill>
                      <a:prstDash val="solid"/>
                    </a:lnB>
                  </a:tcPr>
                </a:tc>
                <a:tc gridSpan="2">
                  <a:txBody>
                    <a:bodyPr/>
                    <a:lstStyle/>
                    <a:p>
                      <a:pPr marL="492125">
                        <a:lnSpc>
                          <a:spcPct val="100000"/>
                        </a:lnSpc>
                        <a:spcBef>
                          <a:spcPts val="550"/>
                        </a:spcBef>
                        <a:tabLst>
                          <a:tab pos="1050925" algn="l"/>
                        </a:tabLst>
                      </a:pPr>
                      <a:r>
                        <a:rPr sz="1200" spc="-50" dirty="0">
                          <a:latin typeface="MS PGothic"/>
                          <a:cs typeface="MS PGothic"/>
                        </a:rPr>
                        <a:t>(</a:t>
                      </a:r>
                      <a:r>
                        <a:rPr sz="1200" dirty="0">
                          <a:latin typeface="MS PGothic"/>
                          <a:cs typeface="MS PGothic"/>
                        </a:rPr>
                        <a:t>	</a:t>
                      </a:r>
                      <a:r>
                        <a:rPr sz="1200" spc="-50" dirty="0">
                          <a:latin typeface="MS PGothic"/>
                          <a:cs typeface="MS PGothic"/>
                        </a:rPr>
                        <a:t>1</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hMerge="1">
                  <a:txBody>
                    <a:bodyPr/>
                    <a:lstStyle/>
                    <a:p>
                      <a:endParaRPr/>
                    </a:p>
                  </a:txBody>
                  <a:tcPr marL="0" marR="0" marT="0" marB="0"/>
                </a:tc>
                <a:tc>
                  <a:txBody>
                    <a:bodyPr/>
                    <a:lstStyle/>
                    <a:p>
                      <a:pPr marR="397510" algn="ctr">
                        <a:lnSpc>
                          <a:spcPct val="100000"/>
                        </a:lnSpc>
                        <a:spcBef>
                          <a:spcPts val="550"/>
                        </a:spcBef>
                      </a:pPr>
                      <a:r>
                        <a:rPr sz="1200" spc="150" dirty="0">
                          <a:latin typeface="MS PGothic"/>
                          <a:cs typeface="MS PGothic"/>
                        </a:rPr>
                        <a:t>日 間 )</a:t>
                      </a:r>
                      <a:endParaRPr sz="1200" dirty="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bl>
          </a:graphicData>
        </a:graphic>
      </p:graphicFrame>
      <p:sp>
        <p:nvSpPr>
          <p:cNvPr id="9" name="object 9"/>
          <p:cNvSpPr txBox="1"/>
          <p:nvPr/>
        </p:nvSpPr>
        <p:spPr>
          <a:xfrm>
            <a:off x="518159" y="7562088"/>
            <a:ext cx="1516380" cy="344805"/>
          </a:xfrm>
          <a:prstGeom prst="rect">
            <a:avLst/>
          </a:prstGeom>
          <a:ln w="12191">
            <a:solidFill>
              <a:srgbClr val="000000"/>
            </a:solidFill>
          </a:ln>
        </p:spPr>
        <p:txBody>
          <a:bodyPr vert="horz" wrap="square" lIns="0" tIns="69850" rIns="0" bIns="0" rtlCol="0">
            <a:spAutoFit/>
          </a:bodyPr>
          <a:lstStyle/>
          <a:p>
            <a:pPr marL="25400">
              <a:lnSpc>
                <a:spcPct val="100000"/>
              </a:lnSpc>
              <a:spcBef>
                <a:spcPts val="550"/>
              </a:spcBef>
              <a:tabLst>
                <a:tab pos="354965" algn="l"/>
                <a:tab pos="683895" algn="l"/>
                <a:tab pos="1012825" algn="l"/>
                <a:tab pos="1340485" algn="l"/>
              </a:tabLst>
            </a:pPr>
            <a:r>
              <a:rPr sz="1200" spc="-50" dirty="0">
                <a:latin typeface="MS PGothic"/>
                <a:cs typeface="MS PGothic"/>
              </a:rPr>
              <a:t>緊</a:t>
            </a:r>
            <a:r>
              <a:rPr sz="1200" dirty="0">
                <a:latin typeface="MS PGothic"/>
                <a:cs typeface="MS PGothic"/>
              </a:rPr>
              <a:t>	</a:t>
            </a:r>
            <a:r>
              <a:rPr sz="1200" spc="-50" dirty="0">
                <a:latin typeface="MS PGothic"/>
                <a:cs typeface="MS PGothic"/>
              </a:rPr>
              <a:t>急</a:t>
            </a:r>
            <a:r>
              <a:rPr sz="1200" dirty="0">
                <a:latin typeface="MS PGothic"/>
                <a:cs typeface="MS PGothic"/>
              </a:rPr>
              <a:t>	</a:t>
            </a:r>
            <a:r>
              <a:rPr sz="1200" spc="-50" dirty="0">
                <a:latin typeface="MS PGothic"/>
                <a:cs typeface="MS PGothic"/>
              </a:rPr>
              <a:t>連</a:t>
            </a:r>
            <a:r>
              <a:rPr sz="1200" dirty="0">
                <a:latin typeface="MS PGothic"/>
                <a:cs typeface="MS PGothic"/>
              </a:rPr>
              <a:t>	</a:t>
            </a:r>
            <a:r>
              <a:rPr sz="1200" spc="-50" dirty="0">
                <a:latin typeface="MS PGothic"/>
                <a:cs typeface="MS PGothic"/>
              </a:rPr>
              <a:t>絡</a:t>
            </a:r>
            <a:r>
              <a:rPr sz="1200" dirty="0">
                <a:latin typeface="MS PGothic"/>
                <a:cs typeface="MS PGothic"/>
              </a:rPr>
              <a:t>	</a:t>
            </a:r>
            <a:r>
              <a:rPr sz="1200" spc="-50" dirty="0">
                <a:latin typeface="MS PGothic"/>
                <a:cs typeface="MS PGothic"/>
              </a:rPr>
              <a:t>先</a:t>
            </a:r>
            <a:endParaRPr sz="1200">
              <a:latin typeface="MS PGothic"/>
              <a:cs typeface="MS PGothic"/>
            </a:endParaRPr>
          </a:p>
        </p:txBody>
      </p:sp>
      <p:sp>
        <p:nvSpPr>
          <p:cNvPr id="10" name="object 10"/>
          <p:cNvSpPr txBox="1"/>
          <p:nvPr/>
        </p:nvSpPr>
        <p:spPr>
          <a:xfrm>
            <a:off x="2060505" y="7619486"/>
            <a:ext cx="3295650" cy="208915"/>
          </a:xfrm>
          <a:prstGeom prst="rect">
            <a:avLst/>
          </a:prstGeom>
        </p:spPr>
        <p:txBody>
          <a:bodyPr vert="horz" wrap="square" lIns="0" tIns="12700" rIns="0" bIns="0" rtlCol="0">
            <a:spAutoFit/>
          </a:bodyPr>
          <a:lstStyle/>
          <a:p>
            <a:pPr>
              <a:lnSpc>
                <a:spcPct val="100000"/>
              </a:lnSpc>
              <a:spcBef>
                <a:spcPts val="100"/>
              </a:spcBef>
              <a:tabLst>
                <a:tab pos="1788795" algn="l"/>
                <a:tab pos="2750185" algn="l"/>
              </a:tabLst>
            </a:pPr>
            <a:r>
              <a:rPr sz="1200" dirty="0">
                <a:latin typeface="MS PGothic"/>
                <a:cs typeface="MS PGothic"/>
              </a:rPr>
              <a:t>氏名</a:t>
            </a:r>
            <a:r>
              <a:rPr sz="1200" spc="-50" dirty="0">
                <a:latin typeface="MS PGothic"/>
                <a:cs typeface="MS PGothic"/>
              </a:rPr>
              <a:t>：</a:t>
            </a:r>
            <a:r>
              <a:rPr sz="1200" dirty="0">
                <a:latin typeface="MS PGothic"/>
                <a:cs typeface="MS PGothic"/>
              </a:rPr>
              <a:t>	（続柄</a:t>
            </a:r>
            <a:r>
              <a:rPr sz="1200" spc="-50" dirty="0">
                <a:latin typeface="MS PGothic"/>
                <a:cs typeface="MS PGothic"/>
              </a:rPr>
              <a:t>）</a:t>
            </a:r>
            <a:r>
              <a:rPr sz="1200" dirty="0">
                <a:latin typeface="MS PGothic"/>
                <a:cs typeface="MS PGothic"/>
              </a:rPr>
              <a:t>	</a:t>
            </a:r>
            <a:r>
              <a:rPr sz="1200" spc="-15" dirty="0">
                <a:latin typeface="MS PGothic"/>
                <a:cs typeface="MS PGothic"/>
              </a:rPr>
              <a:t>連</a:t>
            </a:r>
            <a:r>
              <a:rPr sz="1200" dirty="0">
                <a:latin typeface="MS PGothic"/>
                <a:cs typeface="MS PGothic"/>
              </a:rPr>
              <a:t>絡先</a:t>
            </a:r>
            <a:r>
              <a:rPr sz="1200" spc="-50" dirty="0">
                <a:latin typeface="MS PGothic"/>
                <a:cs typeface="MS PGothic"/>
              </a:rPr>
              <a:t>：</a:t>
            </a:r>
            <a:endParaRPr sz="1200">
              <a:latin typeface="MS PGothic"/>
              <a:cs typeface="MS PGothic"/>
            </a:endParaRPr>
          </a:p>
        </p:txBody>
      </p:sp>
      <p:sp>
        <p:nvSpPr>
          <p:cNvPr id="11" name="object 11"/>
          <p:cNvSpPr txBox="1"/>
          <p:nvPr/>
        </p:nvSpPr>
        <p:spPr>
          <a:xfrm>
            <a:off x="529843" y="7381742"/>
            <a:ext cx="1974214" cy="193675"/>
          </a:xfrm>
          <a:prstGeom prst="rect">
            <a:avLst/>
          </a:prstGeom>
        </p:spPr>
        <p:txBody>
          <a:bodyPr vert="horz" wrap="square" lIns="0" tIns="13335" rIns="0" bIns="0" rtlCol="0">
            <a:spAutoFit/>
          </a:bodyPr>
          <a:lstStyle/>
          <a:p>
            <a:pPr marL="12700">
              <a:lnSpc>
                <a:spcPct val="100000"/>
              </a:lnSpc>
              <a:spcBef>
                <a:spcPts val="105"/>
              </a:spcBef>
            </a:pPr>
            <a:r>
              <a:rPr sz="1100" spc="-5" dirty="0">
                <a:latin typeface="MS PGothic"/>
                <a:cs typeface="MS PGothic"/>
              </a:rPr>
              <a:t>●ご旅行参加中の緊急連絡先●</a:t>
            </a:r>
            <a:endParaRPr sz="1100">
              <a:latin typeface="MS PGothic"/>
              <a:cs typeface="MS PGothic"/>
            </a:endParaRPr>
          </a:p>
        </p:txBody>
      </p:sp>
      <p:sp>
        <p:nvSpPr>
          <p:cNvPr id="13" name="object 13"/>
          <p:cNvSpPr txBox="1"/>
          <p:nvPr/>
        </p:nvSpPr>
        <p:spPr>
          <a:xfrm>
            <a:off x="528319" y="7988305"/>
            <a:ext cx="6318250" cy="787395"/>
          </a:xfrm>
          <a:prstGeom prst="rect">
            <a:avLst/>
          </a:prstGeom>
        </p:spPr>
        <p:txBody>
          <a:bodyPr vert="horz" wrap="square" lIns="0" tIns="25400" rIns="0" bIns="0" rtlCol="0">
            <a:spAutoFit/>
          </a:bodyPr>
          <a:lstStyle/>
          <a:p>
            <a:pPr marL="12700" marR="5080">
              <a:lnSpc>
                <a:spcPts val="1120"/>
              </a:lnSpc>
              <a:spcBef>
                <a:spcPts val="200"/>
              </a:spcBef>
            </a:pPr>
            <a:r>
              <a:rPr sz="1000" spc="-30" dirty="0">
                <a:latin typeface="MS PGothic"/>
                <a:cs typeface="MS PGothic"/>
              </a:rPr>
              <a:t>※ご記入頂いた親権者様の個人情報は、同意内容の確認にのみ利用するものであり、それ以外の目的での使用致しま</a:t>
            </a:r>
            <a:r>
              <a:rPr sz="1000" spc="-25" dirty="0">
                <a:latin typeface="MS PGothic"/>
                <a:cs typeface="MS PGothic"/>
              </a:rPr>
              <a:t>せん。</a:t>
            </a:r>
            <a:endParaRPr sz="1000" dirty="0">
              <a:latin typeface="MS PGothic"/>
              <a:cs typeface="MS PGothic"/>
            </a:endParaRPr>
          </a:p>
          <a:p>
            <a:pPr marL="12700">
              <a:lnSpc>
                <a:spcPts val="1090"/>
              </a:lnSpc>
            </a:pPr>
            <a:r>
              <a:rPr sz="1000" spc="-30" dirty="0">
                <a:latin typeface="MS PGothic"/>
                <a:cs typeface="MS PGothic"/>
              </a:rPr>
              <a:t>※ご旅行参加者様に緊急事態が生じた場合、ご親権者様の連絡先にご連絡し、対応させていただきます。</a:t>
            </a:r>
            <a:endParaRPr sz="1000" dirty="0">
              <a:latin typeface="MS PGothic"/>
              <a:cs typeface="MS PGothic"/>
            </a:endParaRPr>
          </a:p>
          <a:p>
            <a:pPr marL="200025">
              <a:lnSpc>
                <a:spcPct val="100000"/>
              </a:lnSpc>
              <a:spcBef>
                <a:spcPts val="35"/>
              </a:spcBef>
            </a:pPr>
            <a:endParaRPr sz="1100" dirty="0">
              <a:latin typeface="MS PGothic"/>
              <a:cs typeface="MS PGothic"/>
            </a:endParaRPr>
          </a:p>
          <a:p>
            <a:pPr marL="149860">
              <a:lnSpc>
                <a:spcPct val="100000"/>
              </a:lnSpc>
              <a:spcBef>
                <a:spcPts val="40"/>
              </a:spcBef>
            </a:pPr>
            <a:endParaRPr sz="1100" dirty="0">
              <a:latin typeface="MS PGothic"/>
              <a:cs typeface="MS PGothic"/>
            </a:endParaRPr>
          </a:p>
        </p:txBody>
      </p:sp>
      <p:graphicFrame>
        <p:nvGraphicFramePr>
          <p:cNvPr id="14" name="object 14"/>
          <p:cNvGraphicFramePr>
            <a:graphicFrameLocks noGrp="1"/>
          </p:cNvGraphicFramePr>
          <p:nvPr/>
        </p:nvGraphicFramePr>
        <p:xfrm>
          <a:off x="512063" y="6694932"/>
          <a:ext cx="6344281" cy="710565"/>
        </p:xfrm>
        <a:graphic>
          <a:graphicData uri="http://schemas.openxmlformats.org/drawingml/2006/table">
            <a:tbl>
              <a:tblPr firstRow="1" bandRow="1">
                <a:tableStyleId>{2D5ABB26-0587-4C30-8999-92F81FD0307C}</a:tableStyleId>
              </a:tblPr>
              <a:tblGrid>
                <a:gridCol w="197485">
                  <a:extLst>
                    <a:ext uri="{9D8B030D-6E8A-4147-A177-3AD203B41FA5}">
                      <a16:colId xmlns:a16="http://schemas.microsoft.com/office/drawing/2014/main" val="20000"/>
                    </a:ext>
                  </a:extLst>
                </a:gridCol>
                <a:gridCol w="374015">
                  <a:extLst>
                    <a:ext uri="{9D8B030D-6E8A-4147-A177-3AD203B41FA5}">
                      <a16:colId xmlns:a16="http://schemas.microsoft.com/office/drawing/2014/main" val="20001"/>
                    </a:ext>
                  </a:extLst>
                </a:gridCol>
                <a:gridCol w="100329">
                  <a:extLst>
                    <a:ext uri="{9D8B030D-6E8A-4147-A177-3AD203B41FA5}">
                      <a16:colId xmlns:a16="http://schemas.microsoft.com/office/drawing/2014/main" val="20002"/>
                    </a:ext>
                  </a:extLst>
                </a:gridCol>
                <a:gridCol w="289560">
                  <a:extLst>
                    <a:ext uri="{9D8B030D-6E8A-4147-A177-3AD203B41FA5}">
                      <a16:colId xmlns:a16="http://schemas.microsoft.com/office/drawing/2014/main" val="20003"/>
                    </a:ext>
                  </a:extLst>
                </a:gridCol>
                <a:gridCol w="275590">
                  <a:extLst>
                    <a:ext uri="{9D8B030D-6E8A-4147-A177-3AD203B41FA5}">
                      <a16:colId xmlns:a16="http://schemas.microsoft.com/office/drawing/2014/main" val="20004"/>
                    </a:ext>
                  </a:extLst>
                </a:gridCol>
                <a:gridCol w="278765">
                  <a:extLst>
                    <a:ext uri="{9D8B030D-6E8A-4147-A177-3AD203B41FA5}">
                      <a16:colId xmlns:a16="http://schemas.microsoft.com/office/drawing/2014/main" val="20005"/>
                    </a:ext>
                  </a:extLst>
                </a:gridCol>
                <a:gridCol w="1363980">
                  <a:extLst>
                    <a:ext uri="{9D8B030D-6E8A-4147-A177-3AD203B41FA5}">
                      <a16:colId xmlns:a16="http://schemas.microsoft.com/office/drawing/2014/main" val="20006"/>
                    </a:ext>
                  </a:extLst>
                </a:gridCol>
                <a:gridCol w="1751964">
                  <a:extLst>
                    <a:ext uri="{9D8B030D-6E8A-4147-A177-3AD203B41FA5}">
                      <a16:colId xmlns:a16="http://schemas.microsoft.com/office/drawing/2014/main" val="20007"/>
                    </a:ext>
                  </a:extLst>
                </a:gridCol>
                <a:gridCol w="738504">
                  <a:extLst>
                    <a:ext uri="{9D8B030D-6E8A-4147-A177-3AD203B41FA5}">
                      <a16:colId xmlns:a16="http://schemas.microsoft.com/office/drawing/2014/main" val="20008"/>
                    </a:ext>
                  </a:extLst>
                </a:gridCol>
                <a:gridCol w="427354">
                  <a:extLst>
                    <a:ext uri="{9D8B030D-6E8A-4147-A177-3AD203B41FA5}">
                      <a16:colId xmlns:a16="http://schemas.microsoft.com/office/drawing/2014/main" val="20009"/>
                    </a:ext>
                  </a:extLst>
                </a:gridCol>
                <a:gridCol w="546735">
                  <a:extLst>
                    <a:ext uri="{9D8B030D-6E8A-4147-A177-3AD203B41FA5}">
                      <a16:colId xmlns:a16="http://schemas.microsoft.com/office/drawing/2014/main" val="20010"/>
                    </a:ext>
                  </a:extLst>
                </a:gridCol>
              </a:tblGrid>
              <a:tr h="344170">
                <a:tc>
                  <a:txBody>
                    <a:bodyPr/>
                    <a:lstStyle/>
                    <a:p>
                      <a:pPr marL="6350" algn="ctr">
                        <a:lnSpc>
                          <a:spcPct val="100000"/>
                        </a:lnSpc>
                        <a:spcBef>
                          <a:spcPts val="550"/>
                        </a:spcBef>
                      </a:pPr>
                      <a:r>
                        <a:rPr sz="1200" spc="-50" dirty="0">
                          <a:latin typeface="MS PGothic"/>
                          <a:cs typeface="MS PGothic"/>
                        </a:rPr>
                        <a:t>親</a:t>
                      </a:r>
                      <a:endParaRPr sz="1200">
                        <a:latin typeface="MS PGothic"/>
                        <a:cs typeface="MS PGothic"/>
                      </a:endParaRPr>
                    </a:p>
                  </a:txBody>
                  <a:tcPr marL="0" marR="0" marT="69850" marB="0">
                    <a:lnL w="12700">
                      <a:solidFill>
                        <a:srgbClr val="000000"/>
                      </a:solidFill>
                      <a:prstDash val="solid"/>
                    </a:lnL>
                    <a:lnT w="12700">
                      <a:solidFill>
                        <a:srgbClr val="000000"/>
                      </a:solidFill>
                      <a:prstDash val="solid"/>
                    </a:lnT>
                    <a:lnB w="12700">
                      <a:solidFill>
                        <a:srgbClr val="000000"/>
                      </a:solidFill>
                      <a:prstDash val="solid"/>
                    </a:lnB>
                  </a:tcPr>
                </a:tc>
                <a:tc>
                  <a:txBody>
                    <a:bodyPr/>
                    <a:lstStyle/>
                    <a:p>
                      <a:pPr marL="19050">
                        <a:lnSpc>
                          <a:spcPct val="100000"/>
                        </a:lnSpc>
                        <a:spcBef>
                          <a:spcPts val="550"/>
                        </a:spcBef>
                      </a:pPr>
                      <a:r>
                        <a:rPr sz="1200" spc="-40" dirty="0">
                          <a:latin typeface="MS PGothic"/>
                          <a:cs typeface="MS PGothic"/>
                        </a:rPr>
                        <a:t>権 者</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gridSpan="2">
                  <a:txBody>
                    <a:bodyPr/>
                    <a:lstStyle/>
                    <a:p>
                      <a:pPr marL="27305">
                        <a:lnSpc>
                          <a:spcPct val="100000"/>
                        </a:lnSpc>
                        <a:spcBef>
                          <a:spcPts val="550"/>
                        </a:spcBef>
                      </a:pPr>
                      <a:r>
                        <a:rPr sz="1200" spc="-40" dirty="0">
                          <a:latin typeface="MS PGothic"/>
                          <a:cs typeface="MS PGothic"/>
                        </a:rPr>
                        <a:t>代 表</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hMerge="1">
                  <a:txBody>
                    <a:bodyPr/>
                    <a:lstStyle/>
                    <a:p>
                      <a:endParaRPr/>
                    </a:p>
                  </a:txBody>
                  <a:tcPr marL="0" marR="0" marT="0" marB="0"/>
                </a:tc>
                <a:tc>
                  <a:txBody>
                    <a:bodyPr/>
                    <a:lstStyle/>
                    <a:p>
                      <a:pPr marL="19685">
                        <a:lnSpc>
                          <a:spcPct val="100000"/>
                        </a:lnSpc>
                        <a:spcBef>
                          <a:spcPts val="550"/>
                        </a:spcBef>
                      </a:pPr>
                      <a:r>
                        <a:rPr sz="1200" spc="-45" dirty="0">
                          <a:latin typeface="MS PGothic"/>
                          <a:cs typeface="MS PGothic"/>
                        </a:rPr>
                        <a:t>( 署</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R="13970" algn="r">
                        <a:lnSpc>
                          <a:spcPct val="100000"/>
                        </a:lnSpc>
                        <a:spcBef>
                          <a:spcPts val="550"/>
                        </a:spcBef>
                      </a:pPr>
                      <a:r>
                        <a:rPr sz="1200" spc="-40" dirty="0">
                          <a:latin typeface="MS PGothic"/>
                          <a:cs typeface="MS PGothic"/>
                        </a:rPr>
                        <a:t>名 )</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tc gridSpan="2">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hMerge="1">
                  <a:txBody>
                    <a:bodyPr/>
                    <a:lstStyle/>
                    <a:p>
                      <a:endParaRPr/>
                    </a:p>
                  </a:txBody>
                  <a:tcPr marL="0" marR="0" marT="0" marB="0"/>
                </a:tc>
                <a:tc>
                  <a:txBody>
                    <a:bodyPr/>
                    <a:lstStyle/>
                    <a:p>
                      <a:pPr marL="160020">
                        <a:lnSpc>
                          <a:spcPct val="100000"/>
                        </a:lnSpc>
                        <a:spcBef>
                          <a:spcPts val="550"/>
                        </a:spcBef>
                      </a:pPr>
                      <a:r>
                        <a:rPr sz="1200" dirty="0">
                          <a:latin typeface="MS PGothic"/>
                          <a:cs typeface="MS PGothic"/>
                        </a:rPr>
                        <a:t>（</a:t>
                      </a:r>
                      <a:r>
                        <a:rPr sz="1200" spc="-25" dirty="0">
                          <a:latin typeface="MS PGothic"/>
                          <a:cs typeface="MS PGothic"/>
                        </a:rPr>
                        <a:t>続柄</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marL="153670">
                        <a:lnSpc>
                          <a:spcPct val="100000"/>
                        </a:lnSpc>
                        <a:spcBef>
                          <a:spcPts val="550"/>
                        </a:spcBef>
                      </a:pPr>
                      <a:r>
                        <a:rPr sz="1200" spc="-50" dirty="0">
                          <a:latin typeface="MS PGothic"/>
                          <a:cs typeface="MS PGothic"/>
                        </a:rPr>
                        <a:t>）</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0">
                <a:tc>
                  <a:txBody>
                    <a:bodyPr/>
                    <a:lstStyle/>
                    <a:p>
                      <a:pPr marL="6350" algn="ctr">
                        <a:lnSpc>
                          <a:spcPts val="1220"/>
                        </a:lnSpc>
                      </a:pPr>
                      <a:r>
                        <a:rPr sz="1200" spc="-50" dirty="0">
                          <a:latin typeface="MS PGothic"/>
                          <a:cs typeface="MS PGothic"/>
                        </a:rPr>
                        <a:t>親</a:t>
                      </a:r>
                      <a:endParaRPr sz="1200">
                        <a:latin typeface="MS PGothic"/>
                        <a:cs typeface="MS PGothic"/>
                      </a:endParaRPr>
                    </a:p>
                  </a:txBody>
                  <a:tcPr marL="0" marR="0" marT="0" marB="0">
                    <a:lnL w="12700">
                      <a:solidFill>
                        <a:srgbClr val="000000"/>
                      </a:solidFill>
                      <a:prstDash val="solid"/>
                    </a:lnL>
                    <a:lnT w="12700">
                      <a:solidFill>
                        <a:srgbClr val="000000"/>
                      </a:solidFill>
                      <a:prstDash val="solid"/>
                    </a:lnT>
                  </a:tcPr>
                </a:tc>
                <a:tc>
                  <a:txBody>
                    <a:bodyPr/>
                    <a:lstStyle/>
                    <a:p>
                      <a:pPr marL="157480">
                        <a:lnSpc>
                          <a:spcPts val="1220"/>
                        </a:lnSpc>
                      </a:pPr>
                      <a:r>
                        <a:rPr sz="1200" spc="-50" dirty="0">
                          <a:latin typeface="MS PGothic"/>
                          <a:cs typeface="MS PGothic"/>
                        </a:rPr>
                        <a:t>権</a:t>
                      </a:r>
                      <a:endParaRPr sz="1200">
                        <a:latin typeface="MS PGothic"/>
                        <a:cs typeface="MS PGothic"/>
                      </a:endParaRPr>
                    </a:p>
                  </a:txBody>
                  <a:tcPr marL="0" marR="0" marT="0" marB="0">
                    <a:lnT w="12700">
                      <a:solidFill>
                        <a:srgbClr val="000000"/>
                      </a:solidFill>
                      <a:prstDash val="solid"/>
                    </a:lnT>
                  </a:tcPr>
                </a:tc>
                <a:tc>
                  <a:txBody>
                    <a:bodyPr/>
                    <a:lstStyle/>
                    <a:p>
                      <a:pPr>
                        <a:lnSpc>
                          <a:spcPct val="100000"/>
                        </a:lnSpc>
                      </a:pPr>
                      <a:endParaRPr sz="900">
                        <a:latin typeface="Times New Roman"/>
                        <a:cs typeface="Times New Roman"/>
                      </a:endParaRPr>
                    </a:p>
                  </a:txBody>
                  <a:tcPr marL="0" marR="0" marT="0" marB="0">
                    <a:lnT w="12700">
                      <a:solidFill>
                        <a:srgbClr val="000000"/>
                      </a:solidFill>
                      <a:prstDash val="solid"/>
                    </a:lnT>
                  </a:tcPr>
                </a:tc>
                <a:tc>
                  <a:txBody>
                    <a:bodyPr/>
                    <a:lstStyle/>
                    <a:p>
                      <a:pPr marL="12065">
                        <a:lnSpc>
                          <a:spcPts val="1220"/>
                        </a:lnSpc>
                      </a:pPr>
                      <a:r>
                        <a:rPr sz="1200" spc="-50" dirty="0">
                          <a:latin typeface="MS PGothic"/>
                          <a:cs typeface="MS PGothic"/>
                        </a:rPr>
                        <a:t>者</a:t>
                      </a:r>
                      <a:endParaRPr sz="1200">
                        <a:latin typeface="MS PGothic"/>
                        <a:cs typeface="MS PGothic"/>
                      </a:endParaRPr>
                    </a:p>
                  </a:txBody>
                  <a:tcPr marL="0" marR="0" marT="0" marB="0">
                    <a:lnT w="12700">
                      <a:solidFill>
                        <a:srgbClr val="000000"/>
                      </a:solidFill>
                      <a:prstDash val="solid"/>
                    </a:lnT>
                  </a:tcPr>
                </a:tc>
                <a:tc>
                  <a:txBody>
                    <a:bodyPr/>
                    <a:lstStyle/>
                    <a:p>
                      <a:pPr marL="51435">
                        <a:lnSpc>
                          <a:spcPts val="1220"/>
                        </a:lnSpc>
                      </a:pPr>
                      <a:r>
                        <a:rPr sz="1200" spc="-50" dirty="0">
                          <a:latin typeface="MS PGothic"/>
                          <a:cs typeface="MS PGothic"/>
                        </a:rPr>
                        <a:t>代</a:t>
                      </a:r>
                      <a:endParaRPr sz="1200">
                        <a:latin typeface="MS PGothic"/>
                        <a:cs typeface="MS PGothic"/>
                      </a:endParaRPr>
                    </a:p>
                  </a:txBody>
                  <a:tcPr marL="0" marR="0" marT="0" marB="0">
                    <a:lnT w="12700">
                      <a:solidFill>
                        <a:srgbClr val="000000"/>
                      </a:solidFill>
                      <a:prstDash val="solid"/>
                    </a:lnT>
                  </a:tcPr>
                </a:tc>
                <a:tc>
                  <a:txBody>
                    <a:bodyPr/>
                    <a:lstStyle/>
                    <a:p>
                      <a:pPr marR="14604" algn="r">
                        <a:lnSpc>
                          <a:spcPts val="1220"/>
                        </a:lnSpc>
                      </a:pPr>
                      <a:r>
                        <a:rPr sz="1200" spc="-50" dirty="0">
                          <a:latin typeface="MS PGothic"/>
                          <a:cs typeface="MS PGothic"/>
                        </a:rPr>
                        <a:t>表</a:t>
                      </a:r>
                      <a:endParaRPr sz="1200">
                        <a:latin typeface="MS PGothic"/>
                        <a:cs typeface="MS PGothic"/>
                      </a:endParaRPr>
                    </a:p>
                  </a:txBody>
                  <a:tcPr marL="0" marR="0" marT="0" marB="0">
                    <a:lnR w="12700">
                      <a:solidFill>
                        <a:srgbClr val="000000"/>
                      </a:solidFill>
                      <a:prstDash val="solid"/>
                    </a:lnR>
                    <a:lnT w="12700">
                      <a:solidFill>
                        <a:srgbClr val="000000"/>
                      </a:solidFill>
                      <a:prstDash val="solid"/>
                    </a:lnT>
                  </a:tcPr>
                </a:tc>
                <a:tc rowSpan="2">
                  <a:txBody>
                    <a:bodyPr/>
                    <a:lstStyle/>
                    <a:p>
                      <a:pPr marL="25400">
                        <a:lnSpc>
                          <a:spcPts val="1345"/>
                        </a:lnSpc>
                      </a:pPr>
                      <a:r>
                        <a:rPr sz="1200" spc="-50" dirty="0">
                          <a:latin typeface="MS PGothic"/>
                          <a:cs typeface="MS PGothic"/>
                        </a:rPr>
                        <a:t>〒</a:t>
                      </a:r>
                      <a:endParaRPr sz="1200">
                        <a:latin typeface="MS PGothic"/>
                        <a:cs typeface="MS PGothic"/>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rowSpan="2">
                  <a:txBody>
                    <a:bodyPr/>
                    <a:lstStyle/>
                    <a:p>
                      <a:pPr marR="152400" algn="r">
                        <a:lnSpc>
                          <a:spcPts val="1315"/>
                        </a:lnSpc>
                        <a:spcBef>
                          <a:spcPts val="1295"/>
                        </a:spcBef>
                      </a:pPr>
                      <a:r>
                        <a:rPr sz="1200" spc="120" dirty="0">
                          <a:latin typeface="MS PGothic"/>
                          <a:cs typeface="MS PGothic"/>
                        </a:rPr>
                        <a:t>電 話</a:t>
                      </a:r>
                      <a:endParaRPr sz="1200">
                        <a:latin typeface="MS PGothic"/>
                        <a:cs typeface="MS PGothic"/>
                      </a:endParaRPr>
                    </a:p>
                  </a:txBody>
                  <a:tcPr marL="0" marR="0" marT="164465" marB="0">
                    <a:lnT w="12700">
                      <a:solidFill>
                        <a:srgbClr val="000000"/>
                      </a:solidFill>
                      <a:prstDash val="solid"/>
                    </a:lnT>
                    <a:lnB w="12700">
                      <a:solidFill>
                        <a:srgbClr val="000000"/>
                      </a:solidFill>
                      <a:prstDash val="solid"/>
                    </a:lnB>
                  </a:tcPr>
                </a:tc>
                <a:tc rowSpan="2">
                  <a:txBody>
                    <a:bodyPr/>
                    <a:lstStyle/>
                    <a:p>
                      <a:pPr marL="165735" algn="ctr">
                        <a:lnSpc>
                          <a:spcPts val="1315"/>
                        </a:lnSpc>
                        <a:spcBef>
                          <a:spcPts val="1295"/>
                        </a:spcBef>
                      </a:pPr>
                      <a:r>
                        <a:rPr sz="1200" spc="-50" dirty="0">
                          <a:latin typeface="MS PGothic"/>
                          <a:cs typeface="MS PGothic"/>
                        </a:rPr>
                        <a:t>-</a:t>
                      </a:r>
                      <a:endParaRPr sz="1200">
                        <a:latin typeface="MS PGothic"/>
                        <a:cs typeface="MS PGothic"/>
                      </a:endParaRPr>
                    </a:p>
                  </a:txBody>
                  <a:tcPr marL="0" marR="0" marT="164465" marB="0">
                    <a:lnT w="12700">
                      <a:solidFill>
                        <a:srgbClr val="000000"/>
                      </a:solidFill>
                      <a:prstDash val="solid"/>
                    </a:lnT>
                    <a:lnB w="12700">
                      <a:solidFill>
                        <a:srgbClr val="000000"/>
                      </a:solidFill>
                      <a:prstDash val="solid"/>
                    </a:lnB>
                  </a:tcPr>
                </a:tc>
                <a:tc rowSpan="2" gridSpan="2">
                  <a:txBody>
                    <a:bodyPr/>
                    <a:lstStyle/>
                    <a:p>
                      <a:pPr marL="196850">
                        <a:lnSpc>
                          <a:spcPts val="1315"/>
                        </a:lnSpc>
                        <a:spcBef>
                          <a:spcPts val="1295"/>
                        </a:spcBef>
                      </a:pPr>
                      <a:r>
                        <a:rPr sz="1200" spc="-50" dirty="0">
                          <a:latin typeface="MS PGothic"/>
                          <a:cs typeface="MS PGothic"/>
                        </a:rPr>
                        <a:t>-</a:t>
                      </a:r>
                      <a:endParaRPr sz="1200">
                        <a:latin typeface="MS PGothic"/>
                        <a:cs typeface="MS PGothic"/>
                      </a:endParaRPr>
                    </a:p>
                  </a:txBody>
                  <a:tcPr marL="0" marR="0" marT="164465" marB="0">
                    <a:lnR w="12700">
                      <a:solidFill>
                        <a:srgbClr val="000000"/>
                      </a:solidFill>
                      <a:prstDash val="solid"/>
                    </a:lnR>
                    <a:lnT w="12700">
                      <a:solidFill>
                        <a:srgbClr val="000000"/>
                      </a:solidFill>
                      <a:prstDash val="solid"/>
                    </a:lnT>
                    <a:lnB w="12700">
                      <a:solidFill>
                        <a:srgbClr val="000000"/>
                      </a:solidFill>
                      <a:prstDash val="solid"/>
                    </a:lnB>
                  </a:tcPr>
                </a:tc>
                <a:tc rowSpan="2" hMerge="1">
                  <a:txBody>
                    <a:bodyPr/>
                    <a:lstStyle/>
                    <a:p>
                      <a:endParaRPr/>
                    </a:p>
                  </a:txBody>
                  <a:tcPr marL="0" marR="0" marT="0" marB="0"/>
                </a:tc>
                <a:extLst>
                  <a:ext uri="{0D108BD9-81ED-4DB2-BD59-A6C34878D82A}">
                    <a16:rowId xmlns:a16="http://schemas.microsoft.com/office/drawing/2014/main" val="10001"/>
                  </a:ext>
                </a:extLst>
              </a:tr>
              <a:tr h="176530">
                <a:tc>
                  <a:txBody>
                    <a:bodyPr/>
                    <a:lstStyle/>
                    <a:p>
                      <a:pPr marL="6350" algn="ctr">
                        <a:lnSpc>
                          <a:spcPts val="1290"/>
                        </a:lnSpc>
                      </a:pPr>
                      <a:r>
                        <a:rPr sz="1200" spc="-50" dirty="0">
                          <a:latin typeface="MS PGothic"/>
                          <a:cs typeface="MS PGothic"/>
                        </a:rPr>
                        <a:t>住</a:t>
                      </a:r>
                      <a:endParaRPr sz="1200">
                        <a:latin typeface="MS PGothic"/>
                        <a:cs typeface="MS PGothic"/>
                      </a:endParaRPr>
                    </a:p>
                  </a:txBody>
                  <a:tcPr marL="0" marR="0" marT="0" marB="0">
                    <a:lnL w="12700">
                      <a:solidFill>
                        <a:srgbClr val="000000"/>
                      </a:solidFill>
                      <a:prstDash val="solid"/>
                    </a:lnL>
                    <a:lnB w="12700">
                      <a:solidFill>
                        <a:srgbClr val="000000"/>
                      </a:solidFill>
                      <a:prstDash val="solid"/>
                    </a:lnB>
                  </a:tcPr>
                </a:tc>
                <a:tc>
                  <a:txBody>
                    <a:bodyPr/>
                    <a:lstStyle/>
                    <a:p>
                      <a:pPr marL="107314">
                        <a:lnSpc>
                          <a:spcPts val="1290"/>
                        </a:lnSpc>
                      </a:pPr>
                      <a:r>
                        <a:rPr sz="1200" spc="-50" dirty="0">
                          <a:latin typeface="MS PGothic"/>
                          <a:cs typeface="MS PGothic"/>
                        </a:rPr>
                        <a:t>所</a:t>
                      </a:r>
                      <a:endParaRPr sz="1200">
                        <a:latin typeface="MS PGothic"/>
                        <a:cs typeface="MS PGothic"/>
                      </a:endParaRPr>
                    </a:p>
                  </a:txBody>
                  <a:tcPr marL="0" marR="0" marT="0" marB="0">
                    <a:lnB w="12700">
                      <a:solidFill>
                        <a:srgbClr val="000000"/>
                      </a:solidFill>
                      <a:prstDash val="solid"/>
                    </a:lnB>
                  </a:tcPr>
                </a:tc>
                <a:tc>
                  <a:txBody>
                    <a:bodyPr/>
                    <a:lstStyle/>
                    <a:p>
                      <a:pPr marL="12065">
                        <a:lnSpc>
                          <a:spcPts val="1290"/>
                        </a:lnSpc>
                      </a:pPr>
                      <a:r>
                        <a:rPr sz="1200" spc="-650" dirty="0">
                          <a:latin typeface="MS PGothic"/>
                          <a:cs typeface="MS PGothic"/>
                        </a:rPr>
                        <a:t>◼</a:t>
                      </a:r>
                      <a:endParaRPr sz="1200">
                        <a:latin typeface="MS PGothic"/>
                        <a:cs typeface="MS PGothic"/>
                      </a:endParaRPr>
                    </a:p>
                  </a:txBody>
                  <a:tcPr marL="0" marR="0" marT="0" marB="0">
                    <a:lnB w="12700">
                      <a:solidFill>
                        <a:srgbClr val="000000"/>
                      </a:solidFill>
                      <a:prstDash val="solid"/>
                    </a:lnB>
                  </a:tcPr>
                </a:tc>
                <a:tc>
                  <a:txBody>
                    <a:bodyPr/>
                    <a:lstStyle/>
                    <a:p>
                      <a:pPr marL="112395">
                        <a:lnSpc>
                          <a:spcPts val="1290"/>
                        </a:lnSpc>
                      </a:pPr>
                      <a:r>
                        <a:rPr sz="1200" spc="-50" dirty="0">
                          <a:latin typeface="MS PGothic"/>
                          <a:cs typeface="MS PGothic"/>
                        </a:rPr>
                        <a:t>連</a:t>
                      </a:r>
                      <a:endParaRPr sz="1200">
                        <a:latin typeface="MS PGothic"/>
                        <a:cs typeface="MS PGothic"/>
                      </a:endParaRPr>
                    </a:p>
                  </a:txBody>
                  <a:tcPr marL="0" marR="0" marT="0" marB="0">
                    <a:lnB w="12700">
                      <a:solidFill>
                        <a:srgbClr val="000000"/>
                      </a:solidFill>
                      <a:prstDash val="solid"/>
                    </a:lnB>
                  </a:tcPr>
                </a:tc>
                <a:tc>
                  <a:txBody>
                    <a:bodyPr/>
                    <a:lstStyle/>
                    <a:p>
                      <a:pPr marL="101600">
                        <a:lnSpc>
                          <a:spcPts val="1290"/>
                        </a:lnSpc>
                      </a:pPr>
                      <a:r>
                        <a:rPr sz="1200" spc="-50" dirty="0">
                          <a:latin typeface="MS PGothic"/>
                          <a:cs typeface="MS PGothic"/>
                        </a:rPr>
                        <a:t>絡</a:t>
                      </a:r>
                      <a:endParaRPr sz="1200">
                        <a:latin typeface="MS PGothic"/>
                        <a:cs typeface="MS PGothic"/>
                      </a:endParaRPr>
                    </a:p>
                  </a:txBody>
                  <a:tcPr marL="0" marR="0" marT="0" marB="0">
                    <a:lnB w="12700">
                      <a:solidFill>
                        <a:srgbClr val="000000"/>
                      </a:solidFill>
                      <a:prstDash val="solid"/>
                    </a:lnB>
                  </a:tcPr>
                </a:tc>
                <a:tc>
                  <a:txBody>
                    <a:bodyPr/>
                    <a:lstStyle/>
                    <a:p>
                      <a:pPr marR="14604" algn="r">
                        <a:lnSpc>
                          <a:spcPts val="1290"/>
                        </a:lnSpc>
                      </a:pPr>
                      <a:r>
                        <a:rPr sz="1200" spc="-50" dirty="0">
                          <a:latin typeface="MS PGothic"/>
                          <a:cs typeface="MS PGothic"/>
                        </a:rPr>
                        <a:t>先</a:t>
                      </a:r>
                      <a:endParaRPr sz="1200">
                        <a:latin typeface="MS PGothic"/>
                        <a:cs typeface="MS PGothic"/>
                      </a:endParaRPr>
                    </a:p>
                  </a:txBody>
                  <a:tcPr marL="0" marR="0" marT="0" marB="0">
                    <a:lnR w="12700">
                      <a:solidFill>
                        <a:srgbClr val="000000"/>
                      </a:solidFill>
                      <a:prstDash val="solid"/>
                    </a:lnR>
                    <a:lnB w="12700">
                      <a:solidFill>
                        <a:srgbClr val="000000"/>
                      </a:solidFill>
                      <a:prstDash val="solid"/>
                    </a:lnB>
                  </a:tcPr>
                </a:tc>
                <a:tc vMerge="1">
                  <a:txBody>
                    <a:bodyPr/>
                    <a:lstStyle/>
                    <a:p>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vMerge="1">
                  <a:txBody>
                    <a:bodyPr/>
                    <a:lstStyle/>
                    <a:p>
                      <a:endParaRPr/>
                    </a:p>
                  </a:txBody>
                  <a:tcPr marL="0" marR="0" marT="164465" marB="0">
                    <a:lnT w="12700">
                      <a:solidFill>
                        <a:srgbClr val="000000"/>
                      </a:solidFill>
                      <a:prstDash val="solid"/>
                    </a:lnT>
                    <a:lnB w="12700">
                      <a:solidFill>
                        <a:srgbClr val="000000"/>
                      </a:solidFill>
                      <a:prstDash val="solid"/>
                    </a:lnB>
                  </a:tcPr>
                </a:tc>
                <a:tc vMerge="1">
                  <a:txBody>
                    <a:bodyPr/>
                    <a:lstStyle/>
                    <a:p>
                      <a:endParaRPr/>
                    </a:p>
                  </a:txBody>
                  <a:tcPr marL="0" marR="0" marT="164465" marB="0">
                    <a:lnT w="12700">
                      <a:solidFill>
                        <a:srgbClr val="000000"/>
                      </a:solidFill>
                      <a:prstDash val="solid"/>
                    </a:lnT>
                    <a:lnB w="12700">
                      <a:solidFill>
                        <a:srgbClr val="000000"/>
                      </a:solidFill>
                      <a:prstDash val="solid"/>
                    </a:lnB>
                  </a:tcPr>
                </a:tc>
                <a:tc gridSpan="2" vMerge="1">
                  <a:txBody>
                    <a:bodyPr/>
                    <a:lstStyle/>
                    <a:p>
                      <a:endParaRPr/>
                    </a:p>
                  </a:txBody>
                  <a:tcPr marL="0" marR="0" marT="164465" marB="0">
                    <a:lnR w="12700">
                      <a:solidFill>
                        <a:srgbClr val="000000"/>
                      </a:solidFill>
                      <a:prstDash val="solid"/>
                    </a:lnR>
                    <a:lnT w="12700">
                      <a:solidFill>
                        <a:srgbClr val="000000"/>
                      </a:solidFill>
                      <a:prstDash val="solid"/>
                    </a:lnT>
                    <a:lnB w="12700">
                      <a:solidFill>
                        <a:srgbClr val="000000"/>
                      </a:solidFill>
                      <a:prstDash val="solid"/>
                    </a:lnB>
                  </a:tcPr>
                </a:tc>
                <a:tc hMerge="1" v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15" name="object 15"/>
          <p:cNvSpPr txBox="1"/>
          <p:nvPr/>
        </p:nvSpPr>
        <p:spPr>
          <a:xfrm>
            <a:off x="3234943" y="3483348"/>
            <a:ext cx="762635" cy="269240"/>
          </a:xfrm>
          <a:prstGeom prst="rect">
            <a:avLst/>
          </a:prstGeom>
        </p:spPr>
        <p:txBody>
          <a:bodyPr vert="horz" wrap="square" lIns="0" tIns="12065" rIns="0" bIns="0" rtlCol="0">
            <a:spAutoFit/>
          </a:bodyPr>
          <a:lstStyle/>
          <a:p>
            <a:pPr marL="12700">
              <a:lnSpc>
                <a:spcPct val="100000"/>
              </a:lnSpc>
              <a:spcBef>
                <a:spcPts val="95"/>
              </a:spcBef>
            </a:pPr>
            <a:r>
              <a:rPr sz="1600" spc="-15" dirty="0">
                <a:latin typeface="MS PGothic"/>
                <a:cs typeface="MS PGothic"/>
              </a:rPr>
              <a:t>同 意 書</a:t>
            </a:r>
            <a:endParaRPr sz="1600">
              <a:latin typeface="MS PGothic"/>
              <a:cs typeface="MS PGothic"/>
            </a:endParaRPr>
          </a:p>
        </p:txBody>
      </p:sp>
      <p:sp>
        <p:nvSpPr>
          <p:cNvPr id="16" name="object 16"/>
          <p:cNvSpPr txBox="1"/>
          <p:nvPr/>
        </p:nvSpPr>
        <p:spPr>
          <a:xfrm>
            <a:off x="3927347" y="4634484"/>
            <a:ext cx="631190" cy="344805"/>
          </a:xfrm>
          <a:prstGeom prst="rect">
            <a:avLst/>
          </a:prstGeom>
          <a:ln w="12191">
            <a:solidFill>
              <a:srgbClr val="000000"/>
            </a:solidFill>
          </a:ln>
        </p:spPr>
        <p:txBody>
          <a:bodyPr vert="horz" wrap="square" lIns="0" tIns="73025" rIns="0" bIns="0" rtlCol="0">
            <a:spAutoFit/>
          </a:bodyPr>
          <a:lstStyle/>
          <a:p>
            <a:pPr marL="33020">
              <a:lnSpc>
                <a:spcPct val="100000"/>
              </a:lnSpc>
              <a:spcBef>
                <a:spcPts val="575"/>
              </a:spcBef>
            </a:pPr>
            <a:r>
              <a:rPr sz="1150" spc="-15" dirty="0">
                <a:latin typeface="MS PGothic"/>
                <a:cs typeface="MS PGothic"/>
              </a:rPr>
              <a:t>ご記入日</a:t>
            </a:r>
            <a:endParaRPr sz="1150">
              <a:latin typeface="MS PGothic"/>
              <a:cs typeface="MS PGothic"/>
            </a:endParaRPr>
          </a:p>
        </p:txBody>
      </p:sp>
      <p:sp>
        <p:nvSpPr>
          <p:cNvPr id="17" name="object 17"/>
          <p:cNvSpPr txBox="1"/>
          <p:nvPr/>
        </p:nvSpPr>
        <p:spPr>
          <a:xfrm>
            <a:off x="5311139" y="4691882"/>
            <a:ext cx="1538605" cy="208915"/>
          </a:xfrm>
          <a:prstGeom prst="rect">
            <a:avLst/>
          </a:prstGeom>
        </p:spPr>
        <p:txBody>
          <a:bodyPr vert="horz" wrap="square" lIns="0" tIns="12700" rIns="0" bIns="0" rtlCol="0">
            <a:spAutoFit/>
          </a:bodyPr>
          <a:lstStyle/>
          <a:p>
            <a:pPr>
              <a:lnSpc>
                <a:spcPct val="100000"/>
              </a:lnSpc>
              <a:spcBef>
                <a:spcPts val="100"/>
              </a:spcBef>
              <a:tabLst>
                <a:tab pos="735965" algn="l"/>
                <a:tab pos="1372870" algn="l"/>
              </a:tabLst>
            </a:pPr>
            <a:r>
              <a:rPr sz="1200" spc="-50" dirty="0">
                <a:latin typeface="MS PGothic"/>
                <a:cs typeface="MS PGothic"/>
              </a:rPr>
              <a:t>年</a:t>
            </a:r>
            <a:r>
              <a:rPr sz="1200" dirty="0">
                <a:latin typeface="MS PGothic"/>
                <a:cs typeface="MS PGothic"/>
              </a:rPr>
              <a:t>	</a:t>
            </a:r>
            <a:r>
              <a:rPr sz="1200" spc="-50" dirty="0">
                <a:latin typeface="MS PGothic"/>
                <a:cs typeface="MS PGothic"/>
              </a:rPr>
              <a:t>月</a:t>
            </a:r>
            <a:r>
              <a:rPr sz="1200" dirty="0">
                <a:latin typeface="MS PGothic"/>
                <a:cs typeface="MS PGothic"/>
              </a:rPr>
              <a:t>	</a:t>
            </a:r>
            <a:r>
              <a:rPr sz="1200" spc="-50" dirty="0">
                <a:latin typeface="MS PGothic"/>
                <a:cs typeface="MS PGothic"/>
              </a:rPr>
              <a:t>日</a:t>
            </a:r>
            <a:endParaRPr sz="1200">
              <a:latin typeface="MS PGothic"/>
              <a:cs typeface="MS PGothic"/>
            </a:endParaRPr>
          </a:p>
        </p:txBody>
      </p:sp>
      <p:graphicFrame>
        <p:nvGraphicFramePr>
          <p:cNvPr id="18" name="object 18"/>
          <p:cNvGraphicFramePr>
            <a:graphicFrameLocks noGrp="1"/>
          </p:cNvGraphicFramePr>
          <p:nvPr>
            <p:extLst>
              <p:ext uri="{D42A27DB-BD31-4B8C-83A1-F6EECF244321}">
                <p14:modId xmlns:p14="http://schemas.microsoft.com/office/powerpoint/2010/main" val="3740915151"/>
              </p:ext>
            </p:extLst>
          </p:nvPr>
        </p:nvGraphicFramePr>
        <p:xfrm>
          <a:off x="3921252" y="8761476"/>
          <a:ext cx="2935605" cy="688340"/>
        </p:xfrm>
        <a:graphic>
          <a:graphicData uri="http://schemas.openxmlformats.org/drawingml/2006/table">
            <a:tbl>
              <a:tblPr firstRow="1" bandRow="1">
                <a:tableStyleId>{2D5ABB26-0587-4C30-8999-92F81FD0307C}</a:tableStyleId>
              </a:tblPr>
              <a:tblGrid>
                <a:gridCol w="631190">
                  <a:extLst>
                    <a:ext uri="{9D8B030D-6E8A-4147-A177-3AD203B41FA5}">
                      <a16:colId xmlns:a16="http://schemas.microsoft.com/office/drawing/2014/main" val="20000"/>
                    </a:ext>
                  </a:extLst>
                </a:gridCol>
                <a:gridCol w="2304415">
                  <a:extLst>
                    <a:ext uri="{9D8B030D-6E8A-4147-A177-3AD203B41FA5}">
                      <a16:colId xmlns:a16="http://schemas.microsoft.com/office/drawing/2014/main" val="20001"/>
                    </a:ext>
                  </a:extLst>
                </a:gridCol>
              </a:tblGrid>
              <a:tr h="344170">
                <a:tc>
                  <a:txBody>
                    <a:bodyPr/>
                    <a:lstStyle/>
                    <a:p>
                      <a:pPr marL="12065" algn="ctr">
                        <a:lnSpc>
                          <a:spcPct val="100000"/>
                        </a:lnSpc>
                        <a:spcBef>
                          <a:spcPts val="615"/>
                        </a:spcBef>
                      </a:pPr>
                      <a:r>
                        <a:rPr sz="1100" spc="-20" dirty="0">
                          <a:latin typeface="MS PGothic"/>
                          <a:cs typeface="MS PGothic"/>
                        </a:rPr>
                        <a:t>取扱店</a:t>
                      </a:r>
                      <a:endParaRPr sz="1100">
                        <a:latin typeface="MS PGothic"/>
                        <a:cs typeface="MS PGothic"/>
                      </a:endParaRPr>
                    </a:p>
                  </a:txBody>
                  <a:tcPr marL="0" marR="0" marT="781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0795" algn="ctr">
                        <a:lnSpc>
                          <a:spcPct val="100000"/>
                        </a:lnSpc>
                        <a:spcBef>
                          <a:spcPts val="615"/>
                        </a:spcBef>
                      </a:pPr>
                      <a:r>
                        <a:rPr sz="1100" spc="10" dirty="0">
                          <a:latin typeface="MS PGothic"/>
                          <a:cs typeface="MS PGothic"/>
                        </a:rPr>
                        <a:t>㈱</a:t>
                      </a:r>
                      <a:r>
                        <a:rPr lang="ja-JP" altLang="en-US" sz="1100" spc="10" dirty="0">
                          <a:latin typeface="MS PGothic"/>
                          <a:cs typeface="MS PGothic"/>
                        </a:rPr>
                        <a:t>空・道・港</a:t>
                      </a:r>
                      <a:endParaRPr sz="1100" dirty="0">
                        <a:latin typeface="MS PGothic"/>
                        <a:cs typeface="MS PGothic"/>
                      </a:endParaRPr>
                    </a:p>
                  </a:txBody>
                  <a:tcPr marL="0" marR="0" marT="781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344170">
                <a:tc>
                  <a:txBody>
                    <a:bodyPr/>
                    <a:lstStyle/>
                    <a:p>
                      <a:pPr marL="12065" algn="ctr">
                        <a:lnSpc>
                          <a:spcPct val="100000"/>
                        </a:lnSpc>
                        <a:spcBef>
                          <a:spcPts val="615"/>
                        </a:spcBef>
                      </a:pPr>
                      <a:r>
                        <a:rPr sz="1100" spc="110" dirty="0">
                          <a:latin typeface="MS PGothic"/>
                          <a:cs typeface="MS PGothic"/>
                        </a:rPr>
                        <a:t>担 当</a:t>
                      </a:r>
                      <a:endParaRPr sz="1100" dirty="0">
                        <a:latin typeface="MS PGothic"/>
                        <a:cs typeface="MS PGothic"/>
                      </a:endParaRPr>
                    </a:p>
                  </a:txBody>
                  <a:tcPr marL="0" marR="0" marT="781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2065" algn="ctr">
                        <a:lnSpc>
                          <a:spcPct val="100000"/>
                        </a:lnSpc>
                        <a:spcBef>
                          <a:spcPts val="615"/>
                        </a:spcBef>
                      </a:pPr>
                      <a:r>
                        <a:rPr lang="ja-JP" altLang="en-US" sz="1100" dirty="0">
                          <a:latin typeface="MS PGothic"/>
                          <a:cs typeface="MS PGothic"/>
                        </a:rPr>
                        <a:t>小島　広隆</a:t>
                      </a:r>
                      <a:endParaRPr sz="1100" dirty="0">
                        <a:latin typeface="MS PGothic"/>
                        <a:cs typeface="MS PGothic"/>
                      </a:endParaRPr>
                    </a:p>
                  </a:txBody>
                  <a:tcPr marL="0" marR="0" marT="781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bl>
          </a:graphicData>
        </a:graphic>
      </p:graphicFrame>
      <p:sp>
        <p:nvSpPr>
          <p:cNvPr id="19" name="object 19"/>
          <p:cNvSpPr/>
          <p:nvPr/>
        </p:nvSpPr>
        <p:spPr>
          <a:xfrm>
            <a:off x="3933444" y="4628388"/>
            <a:ext cx="2935605" cy="356870"/>
          </a:xfrm>
          <a:custGeom>
            <a:avLst/>
            <a:gdLst/>
            <a:ahLst/>
            <a:cxnLst/>
            <a:rect l="l" t="t" r="r" b="b"/>
            <a:pathLst>
              <a:path w="2935604" h="356870">
                <a:moveTo>
                  <a:pt x="2935224" y="0"/>
                </a:moveTo>
                <a:lnTo>
                  <a:pt x="2923032" y="0"/>
                </a:lnTo>
                <a:lnTo>
                  <a:pt x="2923032" y="12192"/>
                </a:lnTo>
                <a:lnTo>
                  <a:pt x="2923032" y="344424"/>
                </a:lnTo>
                <a:lnTo>
                  <a:pt x="630936" y="344424"/>
                </a:lnTo>
                <a:lnTo>
                  <a:pt x="630936" y="12192"/>
                </a:lnTo>
                <a:lnTo>
                  <a:pt x="2923032" y="12192"/>
                </a:lnTo>
                <a:lnTo>
                  <a:pt x="2923032" y="0"/>
                </a:lnTo>
                <a:lnTo>
                  <a:pt x="0" y="0"/>
                </a:lnTo>
                <a:lnTo>
                  <a:pt x="0" y="12192"/>
                </a:lnTo>
                <a:lnTo>
                  <a:pt x="618744" y="12192"/>
                </a:lnTo>
                <a:lnTo>
                  <a:pt x="618744" y="344424"/>
                </a:lnTo>
                <a:lnTo>
                  <a:pt x="0" y="344424"/>
                </a:lnTo>
                <a:lnTo>
                  <a:pt x="0" y="356616"/>
                </a:lnTo>
                <a:lnTo>
                  <a:pt x="618744" y="356616"/>
                </a:lnTo>
                <a:lnTo>
                  <a:pt x="630936" y="356616"/>
                </a:lnTo>
                <a:lnTo>
                  <a:pt x="2923032" y="356616"/>
                </a:lnTo>
                <a:lnTo>
                  <a:pt x="2935224" y="356616"/>
                </a:lnTo>
                <a:lnTo>
                  <a:pt x="2935224" y="344424"/>
                </a:lnTo>
                <a:lnTo>
                  <a:pt x="2935224" y="12192"/>
                </a:lnTo>
                <a:lnTo>
                  <a:pt x="2935224" y="0"/>
                </a:lnTo>
                <a:close/>
              </a:path>
            </a:pathLst>
          </a:custGeom>
          <a:solidFill>
            <a:srgbClr val="000000"/>
          </a:solidFill>
        </p:spPr>
        <p:txBody>
          <a:bodyPr wrap="square" lIns="0" tIns="0" rIns="0" bIns="0" rtlCol="0"/>
          <a:lstStyle/>
          <a:p>
            <a:endParaRPr/>
          </a:p>
        </p:txBody>
      </p:sp>
      <p:sp>
        <p:nvSpPr>
          <p:cNvPr id="20" name="object 20"/>
          <p:cNvSpPr/>
          <p:nvPr/>
        </p:nvSpPr>
        <p:spPr>
          <a:xfrm>
            <a:off x="524256" y="7555992"/>
            <a:ext cx="6344920" cy="356870"/>
          </a:xfrm>
          <a:custGeom>
            <a:avLst/>
            <a:gdLst/>
            <a:ahLst/>
            <a:cxnLst/>
            <a:rect l="l" t="t" r="r" b="b"/>
            <a:pathLst>
              <a:path w="6344920" h="356870">
                <a:moveTo>
                  <a:pt x="6344412" y="0"/>
                </a:moveTo>
                <a:lnTo>
                  <a:pt x="6332220" y="0"/>
                </a:lnTo>
                <a:lnTo>
                  <a:pt x="6332220" y="12192"/>
                </a:lnTo>
                <a:lnTo>
                  <a:pt x="6332220" y="344424"/>
                </a:lnTo>
                <a:lnTo>
                  <a:pt x="1516380" y="344424"/>
                </a:lnTo>
                <a:lnTo>
                  <a:pt x="1516380" y="12192"/>
                </a:lnTo>
                <a:lnTo>
                  <a:pt x="6332220" y="12192"/>
                </a:lnTo>
                <a:lnTo>
                  <a:pt x="6332220" y="0"/>
                </a:lnTo>
                <a:lnTo>
                  <a:pt x="0" y="0"/>
                </a:lnTo>
                <a:lnTo>
                  <a:pt x="0" y="12192"/>
                </a:lnTo>
                <a:lnTo>
                  <a:pt x="1504188" y="12192"/>
                </a:lnTo>
                <a:lnTo>
                  <a:pt x="1504188" y="344424"/>
                </a:lnTo>
                <a:lnTo>
                  <a:pt x="0" y="344424"/>
                </a:lnTo>
                <a:lnTo>
                  <a:pt x="0" y="356616"/>
                </a:lnTo>
                <a:lnTo>
                  <a:pt x="1504188" y="356616"/>
                </a:lnTo>
                <a:lnTo>
                  <a:pt x="1516380" y="356616"/>
                </a:lnTo>
                <a:lnTo>
                  <a:pt x="6332220" y="356616"/>
                </a:lnTo>
                <a:lnTo>
                  <a:pt x="6344412" y="356616"/>
                </a:lnTo>
                <a:lnTo>
                  <a:pt x="6344412" y="344424"/>
                </a:lnTo>
                <a:lnTo>
                  <a:pt x="6344412" y="12192"/>
                </a:lnTo>
                <a:lnTo>
                  <a:pt x="6344412" y="0"/>
                </a:lnTo>
                <a:close/>
              </a:path>
            </a:pathLst>
          </a:custGeom>
          <a:solidFill>
            <a:srgbClr val="000000"/>
          </a:solidFill>
        </p:spPr>
        <p:txBody>
          <a:bodyPr wrap="square" lIns="0" tIns="0" rIns="0" bIns="0" rtlCol="0"/>
          <a:lstStyle/>
          <a:p>
            <a:endParaRPr/>
          </a:p>
        </p:txBody>
      </p:sp>
      <p:sp>
        <p:nvSpPr>
          <p:cNvPr id="21" name="object 21"/>
          <p:cNvSpPr/>
          <p:nvPr/>
        </p:nvSpPr>
        <p:spPr>
          <a:xfrm>
            <a:off x="518160" y="3310128"/>
            <a:ext cx="6512559" cy="12700"/>
          </a:xfrm>
          <a:custGeom>
            <a:avLst/>
            <a:gdLst/>
            <a:ahLst/>
            <a:cxnLst/>
            <a:rect l="l" t="t" r="r" b="b"/>
            <a:pathLst>
              <a:path w="6512559" h="12700">
                <a:moveTo>
                  <a:pt x="6512052" y="12191"/>
                </a:moveTo>
                <a:lnTo>
                  <a:pt x="0" y="12191"/>
                </a:lnTo>
                <a:lnTo>
                  <a:pt x="0" y="0"/>
                </a:lnTo>
                <a:lnTo>
                  <a:pt x="6512052" y="0"/>
                </a:lnTo>
                <a:lnTo>
                  <a:pt x="6512052" y="12191"/>
                </a:lnTo>
                <a:close/>
              </a:path>
            </a:pathLst>
          </a:custGeom>
          <a:solidFill>
            <a:srgbClr val="000000"/>
          </a:solid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TotalTime>
  <Words>274</Words>
  <Application>Microsoft Office PowerPoint</Application>
  <PresentationFormat>ユーザー設定</PresentationFormat>
  <Paragraphs>79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MS PGothic</vt:lpstr>
      <vt:lpstr>Calibri</vt:lpstr>
      <vt:lpstr>Times New Roman</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æœªæ‹’å¹´å’„æ—‘æł¸.xls</dc:title>
  <dc:creator>user</dc:creator>
  <cp:lastModifiedBy>小島 広隆</cp:lastModifiedBy>
  <cp:revision>11</cp:revision>
  <dcterms:created xsi:type="dcterms:W3CDTF">2025-06-05T07:12:12Z</dcterms:created>
  <dcterms:modified xsi:type="dcterms:W3CDTF">2025-06-06T04:45:42Z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2021-10-18T00:00:00Z</vt:filetime>
  </property>
  <property fmtid="{D5CDD505-2E9C-101B-9397-08002B2CF9AE}" pid="3" name="LastSaved">
    <vt:filetime>2025-06-05T00:00:00Z</vt:filetime>
  </property>
  <property fmtid="{D5CDD505-2E9C-101B-9397-08002B2CF9AE}" pid="4" name="Producer">
    <vt:lpwstr>Microsoft: Print To PDF</vt:lpwstr>
  </property>
</Properties>
</file>